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391" r:id="rId6"/>
    <p:sldId id="4440" r:id="rId7"/>
    <p:sldId id="4442" r:id="rId8"/>
    <p:sldId id="4448" r:id="rId9"/>
    <p:sldId id="4444" r:id="rId10"/>
    <p:sldId id="1341" r:id="rId11"/>
    <p:sldId id="4272" r:id="rId12"/>
    <p:sldId id="4270" r:id="rId13"/>
    <p:sldId id="4278" r:id="rId14"/>
    <p:sldId id="4269" r:id="rId15"/>
    <p:sldId id="4241" r:id="rId16"/>
    <p:sldId id="270" r:id="rId17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22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9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1.xml"/><Relationship Id="rId2" Type="http://schemas.openxmlformats.org/officeDocument/2006/relationships/image" Target="../media/image12.png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6.png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市场稳中向上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1275" y="734695"/>
            <a:ext cx="9867900" cy="54324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31" y="940279"/>
            <a:ext cx="11300605" cy="513271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四线开花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32" y="851323"/>
            <a:ext cx="77790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庄散博弈（最强形态）：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红线、黄线呈现向上（红线第一，黄线第二）</a:t>
            </a: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蓝线、绿线呈现向下（蓝线第三，绿线第四）</a:t>
            </a:r>
            <a:br>
              <a:rPr lang="en-US" altLang="zh-CN" sz="2000" b="1" dirty="0"/>
            </a:b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说明主力的超大单和大单形成合力抢夺散户筹码，此时个股容易大幅拉升甚至出现涨停板。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1151" y="733053"/>
            <a:ext cx="2578851" cy="54739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、核电核能：</a:t>
            </a:r>
            <a:endParaRPr lang="zh-CN" altLang="en-US" sz="2000" dirty="0"/>
          </a:p>
          <a:p>
            <a:r>
              <a:rPr lang="zh-CN" altLang="en-US" sz="2000" dirty="0"/>
              <a:t>据报道，我国首次实现基于熔盐堆的钍铀核燃料转换，证明了熔盐堆核能系统利用钍资源的技术可行性，为我国率先实现钍基熔盐堆的工业应用，提供了核心科技支撑。而据央视新闻报道，长期以来，</a:t>
            </a:r>
            <a:r>
              <a:rPr lang="en-US" altLang="zh-CN" sz="2000" dirty="0"/>
              <a:t>“</a:t>
            </a:r>
            <a:r>
              <a:rPr lang="zh-CN" altLang="en-US" sz="2000" dirty="0"/>
              <a:t>铀资源匮乏</a:t>
            </a:r>
            <a:r>
              <a:rPr lang="en-US" altLang="zh-CN" sz="2000" dirty="0"/>
              <a:t>”</a:t>
            </a:r>
            <a:r>
              <a:rPr lang="zh-CN" altLang="en-US" sz="2000" dirty="0"/>
              <a:t>制约着中国核能产业的发展。钍基熔盐堆的横空出世，让中国核能迎来</a:t>
            </a:r>
            <a:r>
              <a:rPr lang="en-US" altLang="zh-CN" sz="2000" dirty="0"/>
              <a:t>“</a:t>
            </a:r>
            <a:r>
              <a:rPr lang="zh-CN" altLang="en-US" sz="2000" dirty="0"/>
              <a:t>换道超车</a:t>
            </a:r>
            <a:r>
              <a:rPr lang="en-US" altLang="zh-CN" sz="2000" dirty="0"/>
              <a:t>”</a:t>
            </a:r>
            <a:r>
              <a:rPr lang="zh-CN" altLang="en-US" sz="2000" dirty="0"/>
              <a:t>的关键契机。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</a:t>
            </a:r>
            <a:r>
              <a:rPr lang="en-US" altLang="zh-CN" sz="2000" dirty="0"/>
              <a:t>ai </a:t>
            </a:r>
            <a:r>
              <a:rPr lang="zh-CN" altLang="en-US" sz="2000" dirty="0"/>
              <a:t>智能体：</a:t>
            </a:r>
            <a:endParaRPr lang="zh-CN" altLang="en-US" sz="2000" dirty="0"/>
          </a:p>
          <a:p>
            <a:r>
              <a:rPr lang="zh-CN" altLang="en-US" sz="2000" dirty="0"/>
              <a:t>目前，各大厂、创业公司、</a:t>
            </a:r>
            <a:r>
              <a:rPr lang="en-US" altLang="zh-CN" sz="2000" dirty="0"/>
              <a:t>SaaS</a:t>
            </a:r>
            <a:r>
              <a:rPr lang="zh-CN" altLang="en-US" sz="2000" dirty="0"/>
              <a:t>厂商正在加速推动智能体的商业落地进程，各大场景的</a:t>
            </a:r>
            <a:r>
              <a:rPr lang="en-US" altLang="zh-CN" sz="2000" dirty="0"/>
              <a:t>AI</a:t>
            </a:r>
            <a:r>
              <a:rPr lang="zh-CN" altLang="en-US" sz="2000" dirty="0"/>
              <a:t>智能体厂商也在</a:t>
            </a:r>
            <a:r>
              <a:rPr lang="en-US" altLang="zh-CN" sz="2000" dirty="0"/>
              <a:t>2025</a:t>
            </a:r>
            <a:r>
              <a:rPr lang="zh-CN" altLang="en-US" sz="2000" dirty="0"/>
              <a:t>年实现了初步的收入积累，机构认为，后续的规模化放量阶段也在渐行渐近。各类</a:t>
            </a:r>
            <a:r>
              <a:rPr lang="en-US" altLang="zh-CN" sz="2000" dirty="0"/>
              <a:t>AI</a:t>
            </a:r>
            <a:r>
              <a:rPr lang="zh-CN" altLang="en-US" sz="2000" dirty="0"/>
              <a:t>智能体框架与平台的涌现在技术生态层面为</a:t>
            </a:r>
            <a:r>
              <a:rPr lang="en-US" altLang="zh-CN" sz="2000" dirty="0"/>
              <a:t>AI</a:t>
            </a:r>
            <a:r>
              <a:rPr lang="zh-CN" altLang="en-US" sz="2000" dirty="0"/>
              <a:t>智能体产品和技术的升级提供支持，助力产业整体的持续加速迭代。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7760" y="974725"/>
            <a:ext cx="1089977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、元器件：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继存储芯片后，近期被动元件也加入了涨价行列。日前，据媒体报道，由于</a:t>
            </a:r>
            <a:r>
              <a:rPr lang="en-US" altLang="zh-CN" sz="2000" dirty="0"/>
              <a:t>AI</a:t>
            </a:r>
            <a:r>
              <a:rPr lang="zh-CN" altLang="en-US" sz="2000" dirty="0"/>
              <a:t>应用带动钽电容需求大增，被动元件大厂国巨集团旗下基美（</a:t>
            </a:r>
            <a:r>
              <a:rPr lang="en-US" altLang="zh-CN" sz="2000" dirty="0"/>
              <a:t>Kemet</a:t>
            </a:r>
            <a:r>
              <a:rPr lang="zh-CN" altLang="en-US" sz="2000" dirty="0"/>
              <a:t>）向客户发出钽电容涨价通知。此为基美今年第二波调涨，相较第一波，调涨的客户从代理商扩及直销客户，范围更广。供应链透露，涨价幅度高达</a:t>
            </a:r>
            <a:r>
              <a:rPr lang="en-US" altLang="zh-CN" sz="2000" dirty="0"/>
              <a:t>20%~30%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/>
          </a:p>
          <a:p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25770" y="189865"/>
            <a:ext cx="3032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经传好课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735" y="860425"/>
            <a:ext cx="11184255" cy="51174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" y="628650"/>
            <a:ext cx="10687050" cy="56007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1198</Words>
  <Application>WPS 演示</Application>
  <PresentationFormat>宽屏</PresentationFormat>
  <Paragraphs>90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312</cp:revision>
  <dcterms:created xsi:type="dcterms:W3CDTF">2024-06-11T06:30:00Z</dcterms:created>
  <dcterms:modified xsi:type="dcterms:W3CDTF">2025-11-03T00:31:15Z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2052-12.1.0.23542</vt:lpwstr>
  </property>
</Properties>
</file>