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、核电核能：</a:t>
            </a:r>
            <a:endParaRPr lang="zh-CN" altLang="en-US" sz="2000" dirty="0"/>
          </a:p>
          <a:p>
            <a:r>
              <a:rPr lang="zh-CN" altLang="en-US" sz="2000" dirty="0"/>
              <a:t>中国科学院上海应用物理研究所牵头建成的</a:t>
            </a:r>
            <a:r>
              <a:rPr lang="en-US" altLang="zh-CN" sz="2000" dirty="0"/>
              <a:t>2MWt</a:t>
            </a:r>
            <a:r>
              <a:rPr lang="zh-CN" altLang="en-US" sz="2000" dirty="0"/>
              <a:t>液态燃料钍基熔盐实验堆，近日首次实现钍铀核燃料转换，并获取钍入堆后的关键运行数据，成为目前国际上唯一运行且实现钍燃料入堆的熔盐堆。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、芳香胺：</a:t>
            </a:r>
            <a:endParaRPr lang="zh-CN" altLang="en-US" sz="2000" dirty="0"/>
          </a:p>
          <a:p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日，国科大杭高院</a:t>
            </a:r>
            <a:r>
              <a:rPr lang="en-US" altLang="zh-CN" sz="2000" dirty="0"/>
              <a:t> “85 </a:t>
            </a:r>
            <a:r>
              <a:rPr lang="zh-CN" altLang="en-US" sz="2000" dirty="0"/>
              <a:t>后</a:t>
            </a:r>
            <a:r>
              <a:rPr lang="en-US" altLang="zh-CN" sz="2000" dirty="0"/>
              <a:t>” </a:t>
            </a:r>
            <a:r>
              <a:rPr lang="zh-CN" altLang="en-US" sz="2000" dirty="0"/>
              <a:t>教授在《自然》杂志发表《</a:t>
            </a:r>
            <a:r>
              <a:rPr lang="en-US" altLang="zh-CN" sz="2000" dirty="0"/>
              <a:t>N - </a:t>
            </a:r>
            <a:r>
              <a:rPr lang="zh-CN" altLang="en-US" sz="2000" dirty="0"/>
              <a:t>硝基胺介导直接脱氨官能团化》论文，该成果首次实现了无需危险中间体</a:t>
            </a:r>
            <a:r>
              <a:rPr lang="en-US" altLang="zh-CN" sz="2000" dirty="0"/>
              <a:t>(</a:t>
            </a:r>
            <a:r>
              <a:rPr lang="zh-CN" altLang="en-US" sz="2000" dirty="0"/>
              <a:t>重氮化反应</a:t>
            </a:r>
            <a:r>
              <a:rPr lang="en-US" altLang="zh-CN" sz="2000" dirty="0"/>
              <a:t>)</a:t>
            </a:r>
            <a:r>
              <a:rPr lang="zh-CN" altLang="en-US" sz="2000" dirty="0"/>
              <a:t>的直接脱氨官能团化，颠覆了工业领域沿用</a:t>
            </a:r>
            <a:r>
              <a:rPr lang="en-US" altLang="zh-CN" sz="2000" dirty="0"/>
              <a:t>140</a:t>
            </a:r>
            <a:r>
              <a:rPr lang="zh-CN" altLang="en-US" sz="2000" dirty="0"/>
              <a:t>年的传统工艺，为芳基重氮化学提供安全、经济的新路径，有望广泛应用于制药与材料制造等领域。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微软</a:t>
            </a:r>
            <a:r>
              <a:rPr lang="en-US" altLang="zh-CN" sz="2000" dirty="0"/>
              <a:t>CEO</a:t>
            </a:r>
            <a:r>
              <a:rPr lang="zh-CN" altLang="en-US" sz="2000" dirty="0"/>
              <a:t>萨提亚</a:t>
            </a:r>
            <a:r>
              <a:rPr lang="en-US" altLang="zh-CN" sz="2000" dirty="0"/>
              <a:t>·</a:t>
            </a:r>
            <a:r>
              <a:rPr lang="zh-CN" altLang="en-US" sz="2000" dirty="0"/>
              <a:t>纳德拉在与</a:t>
            </a:r>
            <a:r>
              <a:rPr lang="en-US" altLang="zh-CN" sz="2000" dirty="0"/>
              <a:t>OpenAI CEO</a:t>
            </a:r>
            <a:r>
              <a:rPr lang="zh-CN" altLang="en-US" sz="2000" dirty="0"/>
              <a:t>萨姆</a:t>
            </a:r>
            <a:r>
              <a:rPr lang="en-US" altLang="zh-CN" sz="2000" dirty="0"/>
              <a:t>·</a:t>
            </a:r>
            <a:r>
              <a:rPr lang="zh-CN" altLang="en-US" sz="2000" dirty="0"/>
              <a:t>奥特曼日前共同接受采访时表示，当前人工智能行业面临的问题并非算力过剩，而是缺乏足够的电力来支撑所有</a:t>
            </a:r>
            <a:r>
              <a:rPr lang="en-US" altLang="zh-CN" sz="2000" dirty="0"/>
              <a:t>GPU</a:t>
            </a:r>
            <a:r>
              <a:rPr lang="zh-CN" altLang="en-US" sz="2000" dirty="0"/>
              <a:t>运行。</a:t>
            </a:r>
            <a:r>
              <a:rPr lang="en-US" altLang="zh-CN" sz="2000" dirty="0"/>
              <a:t>“</a:t>
            </a:r>
            <a:r>
              <a:rPr lang="zh-CN" altLang="en-US" sz="2000" dirty="0"/>
              <a:t>说到底，我们现在面临的最大问题并不是算力过剩，而是电力</a:t>
            </a:r>
            <a:r>
              <a:rPr lang="en-US" altLang="zh-CN" sz="2000" dirty="0"/>
              <a:t>——</a:t>
            </a:r>
            <a:r>
              <a:rPr lang="zh-CN" altLang="en-US" sz="2000" dirty="0"/>
              <a:t>也就是能否在靠近电源的地方足够快地建成基础设施。</a:t>
            </a:r>
            <a:r>
              <a:rPr lang="en-US" altLang="zh-CN" sz="2000" dirty="0"/>
              <a:t>”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宽屏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汉仪雅酷黑简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313</cp:revision>
  <dcterms:created xsi:type="dcterms:W3CDTF">2024-06-11T06:30:00Z</dcterms:created>
  <dcterms:modified xsi:type="dcterms:W3CDTF">2025-11-04T00:53:17Z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