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44" r:id="rId10"/>
    <p:sldId id="1341" r:id="rId11"/>
    <p:sldId id="4272" r:id="rId12"/>
    <p:sldId id="4270" r:id="rId13"/>
    <p:sldId id="4278" r:id="rId14"/>
    <p:sldId id="4269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</a:t>
            </a:r>
            <a:r>
              <a:rPr lang="en-US" altLang="zh-CN" sz="2000" dirty="0"/>
              <a:t>AI</a:t>
            </a:r>
            <a:r>
              <a:rPr lang="zh-CN" altLang="en-US" sz="2000" dirty="0"/>
              <a:t>：</a:t>
            </a:r>
            <a:endParaRPr lang="zh-CN" altLang="en-US" sz="2000" dirty="0"/>
          </a:p>
          <a:p>
            <a:r>
              <a:rPr lang="zh-CN" altLang="en-US" sz="2000" dirty="0"/>
              <a:t>北京时间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4</a:t>
            </a:r>
            <a:r>
              <a:rPr lang="zh-CN" altLang="en-US" sz="2000" dirty="0"/>
              <a:t>日，备受关注的首个</a:t>
            </a:r>
            <a:r>
              <a:rPr lang="en-US" altLang="zh-CN" sz="2000" dirty="0"/>
              <a:t>AI</a:t>
            </a:r>
            <a:r>
              <a:rPr lang="zh-CN" altLang="en-US" sz="2000" dirty="0"/>
              <a:t>大模型实时投资比赛</a:t>
            </a:r>
            <a:r>
              <a:rPr lang="en-US" altLang="zh-CN" sz="2000" dirty="0"/>
              <a:t>“Alpha Arena”</a:t>
            </a:r>
            <a:r>
              <a:rPr lang="zh-CN" altLang="en-US" sz="2000" dirty="0"/>
              <a:t>落下帷幕，截至</a:t>
            </a:r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4</a:t>
            </a:r>
            <a:r>
              <a:rPr lang="zh-CN" altLang="en-US" sz="2000" dirty="0"/>
              <a:t>日比赛落幕时，这场历时</a:t>
            </a:r>
            <a:r>
              <a:rPr lang="en-US" altLang="zh-CN" sz="2000" dirty="0"/>
              <a:t>17</a:t>
            </a:r>
            <a:r>
              <a:rPr lang="zh-CN" altLang="en-US" sz="2000" dirty="0"/>
              <a:t>天、初始资金一万美元的投资大赛，</a:t>
            </a:r>
            <a:r>
              <a:rPr lang="en-US" altLang="zh-CN" sz="2000" dirty="0"/>
              <a:t>Qwen3-Max</a:t>
            </a:r>
            <a:r>
              <a:rPr lang="zh-CN" altLang="en-US" sz="2000" dirty="0"/>
              <a:t>以</a:t>
            </a:r>
            <a:r>
              <a:rPr lang="en-US" altLang="zh-CN" sz="2000" dirty="0"/>
              <a:t>1.22</a:t>
            </a:r>
            <a:r>
              <a:rPr lang="zh-CN" altLang="en-US" sz="2000" dirty="0"/>
              <a:t>万美元，超过</a:t>
            </a:r>
            <a:r>
              <a:rPr lang="en-US" altLang="zh-CN" sz="2000" dirty="0"/>
              <a:t>20%</a:t>
            </a:r>
            <a:r>
              <a:rPr lang="zh-CN" altLang="en-US" sz="2000" dirty="0"/>
              <a:t>的收益率夺得冠军，</a:t>
            </a:r>
            <a:r>
              <a:rPr lang="en-US" altLang="zh-CN" sz="2000" dirty="0"/>
              <a:t>DeepSeekv3.1</a:t>
            </a:r>
            <a:r>
              <a:rPr lang="zh-CN" altLang="en-US" sz="2000" dirty="0"/>
              <a:t>落袋</a:t>
            </a:r>
            <a:r>
              <a:rPr lang="en-US" altLang="zh-CN" sz="2000" dirty="0"/>
              <a:t>1.05</a:t>
            </a:r>
            <a:r>
              <a:rPr lang="zh-CN" altLang="en-US" sz="2000" dirty="0"/>
              <a:t>万美元。这两个中国模型也成为唯二盈利的模型，而四大美国顶尖模型全部亏损，</a:t>
            </a:r>
            <a:r>
              <a:rPr lang="en-US" altLang="zh-CN" sz="2000" dirty="0"/>
              <a:t>GPT-5</a:t>
            </a:r>
            <a:r>
              <a:rPr lang="zh-CN" altLang="en-US" sz="2000" dirty="0"/>
              <a:t>亏损超</a:t>
            </a:r>
            <a:r>
              <a:rPr lang="en-US" altLang="zh-CN" sz="2000" dirty="0"/>
              <a:t>60%</a:t>
            </a:r>
            <a:r>
              <a:rPr lang="zh-CN" altLang="en-US" sz="2000" dirty="0"/>
              <a:t>垫底。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、旅游：</a:t>
            </a:r>
            <a:endParaRPr lang="zh-CN" altLang="en-US" sz="2000" dirty="0"/>
          </a:p>
          <a:p>
            <a:r>
              <a:rPr lang="en-US" altLang="zh-CN" sz="2000" dirty="0"/>
              <a:t>11</a:t>
            </a:r>
            <a:r>
              <a:rPr lang="zh-CN" altLang="en-US" sz="2000" dirty="0"/>
              <a:t>月</a:t>
            </a:r>
            <a:r>
              <a:rPr lang="en-US" altLang="zh-CN" sz="2000" dirty="0"/>
              <a:t>4</a:t>
            </a:r>
            <a:r>
              <a:rPr lang="zh-CN" altLang="en-US" sz="2000" dirty="0"/>
              <a:t>日，</a:t>
            </a:r>
            <a:r>
              <a:rPr lang="en-US" altLang="zh-CN" sz="2000" dirty="0"/>
              <a:t>2025—2026</a:t>
            </a:r>
            <a:r>
              <a:rPr lang="zh-CN" altLang="en-US" sz="2000" dirty="0"/>
              <a:t>年黑龙江冬季冰雪旅游百日行动新闻发布会在哈尔滨召开，会上相关负责人向公众介绍了今冬哈尔滨的冰雪游玩亮点。据悉，哈尔滨冰雪大世界园区面积由</a:t>
            </a:r>
            <a:r>
              <a:rPr lang="en-US" altLang="zh-CN" sz="2000" dirty="0"/>
              <a:t>100</a:t>
            </a:r>
            <a:r>
              <a:rPr lang="zh-CN" altLang="en-US" sz="2000" dirty="0"/>
              <a:t>万平方米扩大到</a:t>
            </a:r>
            <a:r>
              <a:rPr lang="en-US" altLang="zh-CN" sz="2000" dirty="0"/>
              <a:t>120</a:t>
            </a:r>
            <a:r>
              <a:rPr lang="zh-CN" altLang="en-US" sz="2000" dirty="0"/>
              <a:t>万平方米，总用冰雪量达</a:t>
            </a:r>
            <a:r>
              <a:rPr lang="en-US" altLang="zh-CN" sz="2000" dirty="0"/>
              <a:t>40</a:t>
            </a:r>
            <a:r>
              <a:rPr lang="zh-CN" altLang="en-US" sz="2000" dirty="0"/>
              <a:t>万立方米，将融入更多的科技元素、童话</a:t>
            </a:r>
            <a:r>
              <a:rPr lang="en-US" altLang="zh-CN" sz="2000" dirty="0"/>
              <a:t>IP</a:t>
            </a:r>
            <a:r>
              <a:rPr lang="zh-CN" altLang="en-US" sz="2000" dirty="0"/>
              <a:t>、多国建筑、城市地标、娱乐项目等新玩法、新体验。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、超导：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据媒体近日报道，一个国际研究团队在最新《自然</a:t>
            </a:r>
            <a:r>
              <a:rPr lang="en-US" altLang="zh-CN" sz="2000" dirty="0"/>
              <a:t>·</a:t>
            </a:r>
            <a:r>
              <a:rPr lang="zh-CN" altLang="en-US" sz="2000" dirty="0"/>
              <a:t>纳米技术》发表论文称，他们制备出具有超导性的锗材料，能够在零电阻状态下导电，使电流无损耗地持续流动。在锗中实现超导，为在现有成熟半导体工艺基础上开发可扩展量子器件开辟了新路径。</a:t>
            </a:r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1216</Words>
  <Application>WPS 演示</Application>
  <PresentationFormat>宽屏</PresentationFormat>
  <Paragraphs>89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314</cp:revision>
  <dcterms:created xsi:type="dcterms:W3CDTF">2024-06-11T06:30:00Z</dcterms:created>
  <dcterms:modified xsi:type="dcterms:W3CDTF">2025-11-05T01:03:23Z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