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、储能：</a:t>
            </a:r>
            <a:endParaRPr lang="zh-CN" altLang="en-US" sz="2000" dirty="0"/>
          </a:p>
          <a:p>
            <a:r>
              <a:rPr lang="zh-CN" altLang="en-US" sz="2000" dirty="0"/>
              <a:t>记者</a:t>
            </a:r>
            <a:r>
              <a:rPr lang="en-US" altLang="zh-CN" sz="2000" dirty="0"/>
              <a:t>5</a:t>
            </a:r>
            <a:r>
              <a:rPr lang="zh-CN" altLang="en-US" sz="2000" dirty="0"/>
              <a:t>日从国家能源局了解到，截至</a:t>
            </a:r>
            <a:r>
              <a:rPr lang="en-US" altLang="zh-CN" sz="2000" dirty="0"/>
              <a:t>9</a:t>
            </a:r>
            <a:r>
              <a:rPr lang="zh-CN" altLang="en-US" sz="2000" dirty="0"/>
              <a:t>月底，我国新型储能装机超过</a:t>
            </a:r>
            <a:r>
              <a:rPr lang="en-US" altLang="zh-CN" sz="2000" dirty="0"/>
              <a:t>1</a:t>
            </a:r>
            <a:r>
              <a:rPr lang="zh-CN" altLang="en-US" sz="2000" dirty="0"/>
              <a:t>亿千瓦，装机规模已跃居世界第一。最新数据显示，截至</a:t>
            </a:r>
            <a:r>
              <a:rPr lang="en-US" altLang="zh-CN" sz="2000" dirty="0"/>
              <a:t>9</a:t>
            </a:r>
            <a:r>
              <a:rPr lang="zh-CN" altLang="en-US" sz="2000" dirty="0"/>
              <a:t>月底，我国新型储能装机规模超过</a:t>
            </a:r>
            <a:r>
              <a:rPr lang="en-US" altLang="zh-CN" sz="2000" dirty="0"/>
              <a:t>1</a:t>
            </a:r>
            <a:r>
              <a:rPr lang="zh-CN" altLang="en-US" sz="2000" dirty="0"/>
              <a:t>亿千瓦，与</a:t>
            </a:r>
            <a:r>
              <a:rPr lang="en-US" altLang="zh-CN" sz="2000" dirty="0"/>
              <a:t>“</a:t>
            </a:r>
            <a:r>
              <a:rPr lang="zh-CN" altLang="en-US" sz="2000" dirty="0"/>
              <a:t>十三五</a:t>
            </a:r>
            <a:r>
              <a:rPr lang="en-US" altLang="zh-CN" sz="2000" dirty="0"/>
              <a:t>”</a:t>
            </a:r>
            <a:r>
              <a:rPr lang="zh-CN" altLang="en-US" sz="2000" dirty="0"/>
              <a:t>末相比增长超</a:t>
            </a:r>
            <a:r>
              <a:rPr lang="en-US" altLang="zh-CN" sz="2000" dirty="0"/>
              <a:t>30</a:t>
            </a:r>
            <a:r>
              <a:rPr lang="zh-CN" altLang="en-US" sz="2000" dirty="0"/>
              <a:t>倍，装机规模占全球总装机比例超过</a:t>
            </a:r>
            <a:r>
              <a:rPr lang="en-US" altLang="zh-CN" sz="2000" dirty="0"/>
              <a:t>40%</a:t>
            </a:r>
            <a:r>
              <a:rPr lang="zh-CN" altLang="en-US" sz="2000" dirty="0"/>
              <a:t>，已跃居世界第一。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、电网：</a:t>
            </a:r>
            <a:endParaRPr lang="zh-CN" altLang="en-US" sz="2000" dirty="0"/>
          </a:p>
          <a:p>
            <a:r>
              <a:rPr lang="zh-CN" altLang="en-US" sz="2000" dirty="0"/>
              <a:t>微软</a:t>
            </a:r>
            <a:r>
              <a:rPr lang="en-US" altLang="zh-CN" sz="2000" dirty="0"/>
              <a:t>CEO</a:t>
            </a:r>
            <a:r>
              <a:rPr lang="zh-CN" altLang="en-US" sz="2000" dirty="0"/>
              <a:t>萨提亚</a:t>
            </a:r>
            <a:r>
              <a:rPr lang="en-US" altLang="zh-CN" sz="2000" dirty="0"/>
              <a:t>·</a:t>
            </a:r>
            <a:r>
              <a:rPr lang="zh-CN" altLang="en-US" sz="2000" dirty="0"/>
              <a:t>纳德拉在与</a:t>
            </a:r>
            <a:r>
              <a:rPr lang="en-US" altLang="zh-CN" sz="2000" dirty="0"/>
              <a:t>OpenAI CEO</a:t>
            </a:r>
            <a:r>
              <a:rPr lang="zh-CN" altLang="en-US" sz="2000" dirty="0"/>
              <a:t>萨姆</a:t>
            </a:r>
            <a:r>
              <a:rPr lang="en-US" altLang="zh-CN" sz="2000" dirty="0"/>
              <a:t>·</a:t>
            </a:r>
            <a:r>
              <a:rPr lang="zh-CN" altLang="en-US" sz="2000" dirty="0"/>
              <a:t>奥特曼日前共同接受采访时也表示，当前人工智能行业面临的问题并非算力过剩，而是缺乏足够的电力来支撑所有</a:t>
            </a:r>
            <a:r>
              <a:rPr lang="en-US" altLang="zh-CN" sz="2000" dirty="0"/>
              <a:t>GPU</a:t>
            </a:r>
            <a:r>
              <a:rPr lang="zh-CN" altLang="en-US" sz="2000" dirty="0"/>
              <a:t>运行。</a:t>
            </a:r>
            <a:r>
              <a:rPr lang="en-US" altLang="zh-CN" sz="2000" dirty="0"/>
              <a:t>“</a:t>
            </a:r>
            <a:r>
              <a:rPr lang="zh-CN" altLang="en-US" sz="2000" dirty="0"/>
              <a:t>说到底，我们现在面临的最大问题并不是算力过剩，而是电力</a:t>
            </a:r>
            <a:r>
              <a:rPr lang="en-US" altLang="zh-CN" sz="2000" dirty="0"/>
              <a:t>——</a:t>
            </a:r>
            <a:r>
              <a:rPr lang="zh-CN" altLang="en-US" sz="2000" dirty="0"/>
              <a:t>也就是能否在靠近电源的地方足够快地建成基础设施。</a:t>
            </a:r>
            <a:r>
              <a:rPr lang="en-US" altLang="zh-CN" sz="2000" dirty="0"/>
              <a:t>”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、海南板块：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此前财政部、海关总署、税务总局联合印发公告，调整海南离岛旅客免税购物政策，并定于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日起实施。财政部表示，政策调整后将有利于扩大离岛免税政策享惠面，增加商品供给，改善消费者购物体验，提升岛内居民获得感，推动海南自由贸易港建设不断取得新成效。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WPS 演示</Application>
  <PresentationFormat>宽屏</PresentationFormat>
  <Paragraphs>88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315</cp:revision>
  <dcterms:created xsi:type="dcterms:W3CDTF">2024-06-11T06:30:00Z</dcterms:created>
  <dcterms:modified xsi:type="dcterms:W3CDTF">2025-11-06T00:55:19Z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