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391" r:id="rId6"/>
    <p:sldId id="4440" r:id="rId7"/>
    <p:sldId id="4442" r:id="rId8"/>
    <p:sldId id="4448" r:id="rId9"/>
    <p:sldId id="4444" r:id="rId10"/>
    <p:sldId id="1341" r:id="rId11"/>
    <p:sldId id="4272" r:id="rId12"/>
    <p:sldId id="4270" r:id="rId13"/>
    <p:sldId id="4278" r:id="rId14"/>
    <p:sldId id="4269" r:id="rId15"/>
    <p:sldId id="4241" r:id="rId16"/>
    <p:sldId id="270" r:id="rId17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22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tags" Target="../tags/tag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9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1.xml"/><Relationship Id="rId2" Type="http://schemas.openxmlformats.org/officeDocument/2006/relationships/image" Target="../media/image12.png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6.png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市场稳中向上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1275" y="734695"/>
            <a:ext cx="9867900" cy="54324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31" y="940279"/>
            <a:ext cx="11300605" cy="51327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四线开花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4332" y="851323"/>
            <a:ext cx="77790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庄散博弈（最强形态）：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zh-CN" altLang="en-US" sz="2000" b="1" dirty="0"/>
              <a:t>红线、黄线呈现向上（红线第一，黄线第二）</a:t>
            </a: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蓝线、绿线呈现向下（蓝线第三，绿线第四）</a:t>
            </a:r>
            <a:br>
              <a:rPr lang="en-US" altLang="zh-CN" sz="2000" b="1" dirty="0"/>
            </a:b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说明主力的超大单和大单形成合力抢夺散户筹码，此时个股容易大幅拉升甚至出现涨停板。</a:t>
            </a:r>
            <a:endParaRPr lang="en-US" altLang="zh-CN" sz="2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1151" y="733053"/>
            <a:ext cx="2578851" cy="547397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270" y="1332865"/>
            <a:ext cx="102908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en-US" altLang="zh-CN" sz="2400" dirty="0"/>
          </a:p>
          <a:p>
            <a:endParaRPr lang="en-US" altLang="zh-CN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、机器人：</a:t>
            </a:r>
            <a:endParaRPr lang="zh-CN" altLang="en-US" sz="2000" dirty="0"/>
          </a:p>
          <a:p>
            <a:r>
              <a:rPr lang="en-US" altLang="zh-CN" sz="2000" dirty="0"/>
              <a:t>11</a:t>
            </a:r>
            <a:r>
              <a:rPr lang="zh-CN" altLang="en-US" sz="2000" dirty="0"/>
              <a:t>月</a:t>
            </a:r>
            <a:r>
              <a:rPr lang="en-US" altLang="zh-CN" sz="2000" dirty="0"/>
              <a:t>6</a:t>
            </a:r>
            <a:r>
              <a:rPr lang="zh-CN" altLang="en-US" sz="2000" dirty="0"/>
              <a:t>日，根据宇树科技官方视频号，宇树发布了全身遥操作平台。视频中，在人类遥操作的控制之下，宇树的</a:t>
            </a:r>
            <a:r>
              <a:rPr lang="en-US" altLang="zh-CN" sz="2000" dirty="0"/>
              <a:t>G1</a:t>
            </a:r>
            <a:r>
              <a:rPr lang="zh-CN" altLang="en-US" sz="2000" dirty="0"/>
              <a:t>机器人能够进行洗碗、使用扫地机器人清洁、整理衣物、端水等家务活动。据了解，遥操作是指用远程控制的方式，跨越物理空间，让人类的动作</a:t>
            </a:r>
            <a:r>
              <a:rPr lang="en-US" altLang="zh-CN" sz="2000" dirty="0"/>
              <a:t>“</a:t>
            </a:r>
            <a:r>
              <a:rPr lang="zh-CN" altLang="en-US" sz="2000" dirty="0"/>
              <a:t>映射</a:t>
            </a:r>
            <a:r>
              <a:rPr lang="en-US" altLang="zh-CN" sz="2000" dirty="0"/>
              <a:t>”</a:t>
            </a:r>
            <a:r>
              <a:rPr lang="zh-CN" altLang="en-US" sz="2000" dirty="0"/>
              <a:t>到机器人上，人类可远程操作机器人完成关键环境作业，例如核电、钢铁高温场景。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、光伏：</a:t>
            </a:r>
            <a:endParaRPr lang="zh-CN" altLang="en-US" sz="2000" dirty="0"/>
          </a:p>
          <a:p>
            <a:r>
              <a:rPr lang="zh-CN" altLang="en-US" sz="2000" dirty="0"/>
              <a:t>据媒体从消息人士处获悉，备受关注的多晶硅重组</a:t>
            </a:r>
            <a:r>
              <a:rPr lang="en-US" altLang="zh-CN" sz="2000" dirty="0"/>
              <a:t>“</a:t>
            </a:r>
            <a:r>
              <a:rPr lang="zh-CN" altLang="en-US" sz="2000" dirty="0"/>
              <a:t>联合体</a:t>
            </a:r>
            <a:r>
              <a:rPr lang="en-US" altLang="zh-CN" sz="2000" dirty="0"/>
              <a:t>”</a:t>
            </a:r>
            <a:r>
              <a:rPr lang="zh-CN" altLang="en-US" sz="2000" dirty="0"/>
              <a:t>平台正在筹划中，收购方案具体细节仍在商讨。据悉，目前规划预计成立</a:t>
            </a:r>
            <a:r>
              <a:rPr lang="en-US" altLang="zh-CN" sz="2000" dirty="0"/>
              <a:t>700</a:t>
            </a:r>
            <a:r>
              <a:rPr lang="zh-CN" altLang="en-US" sz="2000" dirty="0"/>
              <a:t>亿元左右规模的基金，经讨论后，将采用百亿资金撬动</a:t>
            </a:r>
            <a:r>
              <a:rPr lang="en-US" altLang="zh-CN" sz="2000" dirty="0"/>
              <a:t>700</a:t>
            </a:r>
            <a:r>
              <a:rPr lang="zh-CN" altLang="en-US" sz="2000" dirty="0"/>
              <a:t>亿的</a:t>
            </a:r>
            <a:r>
              <a:rPr lang="en-US" altLang="zh-CN" sz="2000" dirty="0"/>
              <a:t>“</a:t>
            </a:r>
            <a:r>
              <a:rPr lang="zh-CN" altLang="en-US" sz="2000" dirty="0"/>
              <a:t>承债式</a:t>
            </a:r>
            <a:r>
              <a:rPr lang="en-US" altLang="zh-CN" sz="2000" dirty="0"/>
              <a:t>”</a:t>
            </a:r>
            <a:r>
              <a:rPr lang="zh-CN" altLang="en-US" sz="2000" dirty="0"/>
              <a:t>方式收购。今年</a:t>
            </a:r>
            <a:r>
              <a:rPr lang="en-US" altLang="zh-CN" sz="2000" dirty="0"/>
              <a:t>5</a:t>
            </a:r>
            <a:r>
              <a:rPr lang="zh-CN" altLang="en-US" sz="2000" dirty="0"/>
              <a:t>月，多家多晶硅龙头企业筹划发起并购重组；近日有消息称，</a:t>
            </a:r>
            <a:r>
              <a:rPr lang="en-US" altLang="zh-CN" sz="2000" dirty="0"/>
              <a:t>10</a:t>
            </a:r>
            <a:r>
              <a:rPr lang="zh-CN" altLang="en-US" sz="2000" dirty="0"/>
              <a:t>月</a:t>
            </a:r>
            <a:r>
              <a:rPr lang="en-US" altLang="zh-CN" sz="2000" dirty="0"/>
              <a:t>28</a:t>
            </a:r>
            <a:r>
              <a:rPr lang="zh-CN" altLang="en-US" sz="2000" dirty="0"/>
              <a:t>日，硅料龙头企业协鑫集团董事长朱共山表示，</a:t>
            </a:r>
            <a:r>
              <a:rPr lang="en-US" altLang="zh-CN" sz="2000" dirty="0"/>
              <a:t>17</a:t>
            </a:r>
            <a:r>
              <a:rPr lang="zh-CN" altLang="en-US" sz="2000" dirty="0"/>
              <a:t>家龙头企业已基本同意搭建联合体，预计于</a:t>
            </a:r>
            <a:r>
              <a:rPr lang="en-US" altLang="zh-CN" sz="2000" dirty="0"/>
              <a:t>2025</a:t>
            </a:r>
            <a:r>
              <a:rPr lang="zh-CN" altLang="en-US" sz="2000" dirty="0"/>
              <a:t>年内完成。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7760" y="97472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、芯片：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据媒体报道，</a:t>
            </a:r>
            <a:r>
              <a:rPr lang="en-US" altLang="zh-CN" sz="2000" dirty="0"/>
              <a:t>SK</a:t>
            </a:r>
            <a:r>
              <a:rPr lang="zh-CN" altLang="en-US" sz="2000" dirty="0"/>
              <a:t>海力士向英伟达供应的</a:t>
            </a:r>
            <a:r>
              <a:rPr lang="en-US" altLang="zh-CN" sz="2000" dirty="0"/>
              <a:t>HBM4</a:t>
            </a:r>
            <a:r>
              <a:rPr lang="zh-CN" altLang="en-US" sz="2000" dirty="0"/>
              <a:t>单价提升至约</a:t>
            </a:r>
            <a:r>
              <a:rPr lang="en-US" altLang="zh-CN" sz="2000" dirty="0"/>
              <a:t>560</a:t>
            </a:r>
            <a:r>
              <a:rPr lang="zh-CN" altLang="en-US" sz="2000" dirty="0"/>
              <a:t>美元，较目前供应的</a:t>
            </a:r>
            <a:r>
              <a:rPr lang="en-US" altLang="zh-CN" sz="2000" dirty="0"/>
              <a:t>HBM3E</a:t>
            </a:r>
            <a:r>
              <a:rPr lang="zh-CN" altLang="en-US" sz="2000" dirty="0"/>
              <a:t>价格（约</a:t>
            </a:r>
            <a:r>
              <a:rPr lang="en-US" altLang="zh-CN" sz="2000" dirty="0"/>
              <a:t>370</a:t>
            </a:r>
            <a:r>
              <a:rPr lang="zh-CN" altLang="en-US" sz="2000" dirty="0"/>
              <a:t>美元）大涨</a:t>
            </a:r>
            <a:r>
              <a:rPr lang="en-US" altLang="zh-CN" sz="2000" dirty="0"/>
              <a:t>51.35%</a:t>
            </a:r>
            <a:r>
              <a:rPr lang="zh-CN" altLang="en-US" sz="2000" dirty="0"/>
              <a:t>。此前业内预期</a:t>
            </a:r>
            <a:r>
              <a:rPr lang="en-US" altLang="zh-CN" sz="2000" dirty="0"/>
              <a:t>SK</a:t>
            </a:r>
            <a:r>
              <a:rPr lang="zh-CN" altLang="en-US" sz="2000" dirty="0"/>
              <a:t>海力士的</a:t>
            </a:r>
            <a:r>
              <a:rPr lang="en-US" altLang="zh-CN" sz="2000" dirty="0"/>
              <a:t>HBM4</a:t>
            </a:r>
            <a:r>
              <a:rPr lang="zh-CN" altLang="en-US" sz="2000" dirty="0"/>
              <a:t>单价约为</a:t>
            </a:r>
            <a:r>
              <a:rPr lang="en-US" altLang="zh-CN" sz="2000" dirty="0"/>
              <a:t>500</a:t>
            </a:r>
            <a:r>
              <a:rPr lang="zh-CN" altLang="en-US" sz="2000" dirty="0"/>
              <a:t>美元。据悉，这款</a:t>
            </a:r>
            <a:r>
              <a:rPr lang="en-US" altLang="zh-CN" sz="2000" dirty="0"/>
              <a:t>HBM4</a:t>
            </a:r>
            <a:r>
              <a:rPr lang="zh-CN" altLang="en-US" sz="2000" dirty="0"/>
              <a:t>将搭载于英伟达明年下半年发布的下一代人工智能芯片</a:t>
            </a:r>
            <a:r>
              <a:rPr lang="en-US" altLang="zh-CN" sz="2000" dirty="0"/>
              <a:t>Rubin</a:t>
            </a:r>
            <a:r>
              <a:rPr lang="zh-CN" altLang="en-US" sz="2000" dirty="0"/>
              <a:t>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25770" y="189865"/>
            <a:ext cx="3032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经传好课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735" y="860425"/>
            <a:ext cx="11184255" cy="51174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风口狙击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628650"/>
            <a:ext cx="10687050" cy="56007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1245</Words>
  <Application>WPS 演示</Application>
  <PresentationFormat>宽屏</PresentationFormat>
  <Paragraphs>88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思源黑体 CN Normal</vt:lpstr>
      <vt:lpstr>Calibri</vt:lpstr>
      <vt:lpstr>Arial Unicode MS</vt:lpstr>
      <vt:lpstr>等线</vt:lpstr>
      <vt:lpstr>方正宝黑体 简 Medium</vt:lpstr>
      <vt:lpstr>汉仪雅酷黑简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316</cp:revision>
  <dcterms:created xsi:type="dcterms:W3CDTF">2024-06-11T06:30:00Z</dcterms:created>
  <dcterms:modified xsi:type="dcterms:W3CDTF">2025-11-07T00:50:41Z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2052-12.1.0.23542</vt:lpwstr>
  </property>
</Properties>
</file>