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4269" r:id="rId10"/>
    <p:sldId id="4278" r:id="rId11"/>
    <p:sldId id="1341" r:id="rId12"/>
    <p:sldId id="4272" r:id="rId13"/>
    <p:sldId id="4270" r:id="rId14"/>
    <p:sldId id="4448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、锂电池：</a:t>
            </a:r>
            <a:endParaRPr lang="zh-CN" altLang="en-US" sz="2000" dirty="0"/>
          </a:p>
          <a:p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11</a:t>
            </a:r>
            <a:r>
              <a:rPr lang="zh-CN" altLang="en-US" sz="2000" dirty="0"/>
              <a:t>日，在第</a:t>
            </a:r>
            <a:r>
              <a:rPr lang="en-US" altLang="zh-CN" sz="2000" dirty="0"/>
              <a:t>12</a:t>
            </a:r>
            <a:r>
              <a:rPr lang="zh-CN" altLang="en-US" sz="2000" dirty="0"/>
              <a:t>届中国（苏州）电池新能源产业国际高峰论坛上，诺德股份总经理陈郁弼表示，从负极集流体铜箔行业看，今年行业开始复苏，目前整个锂电铜箔行业处于爆单状态。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据报道，特斯拉正筹备再度扩建得克萨斯超级工厂，拟新建一座专用设施用于其人形机器人</a:t>
            </a:r>
            <a:r>
              <a:rPr lang="en-US" altLang="zh-CN" sz="2000" dirty="0"/>
              <a:t>Optimus</a:t>
            </a:r>
            <a:r>
              <a:rPr lang="zh-CN" altLang="en-US" sz="2000" dirty="0"/>
              <a:t>的量产，以实现年产能</a:t>
            </a:r>
            <a:r>
              <a:rPr lang="en-US" altLang="zh-CN" sz="2000" dirty="0"/>
              <a:t>1000</a:t>
            </a:r>
            <a:r>
              <a:rPr lang="zh-CN" altLang="en-US" sz="2000" dirty="0"/>
              <a:t>万台的目标。目前，</a:t>
            </a:r>
            <a:r>
              <a:rPr lang="en-US" altLang="zh-CN" sz="2000" dirty="0"/>
              <a:t>Optimus</a:t>
            </a:r>
            <a:r>
              <a:rPr lang="zh-CN" altLang="en-US" sz="2000" dirty="0"/>
              <a:t>在得州超级工厂的量产时间表仍定于</a:t>
            </a:r>
            <a:r>
              <a:rPr lang="en-US" altLang="zh-CN" sz="2000" dirty="0"/>
              <a:t>2027</a:t>
            </a:r>
            <a:r>
              <a:rPr lang="zh-CN" altLang="en-US" sz="2000" dirty="0"/>
              <a:t>年启动。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、大消费：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近日，美食界的新爆款又出现了</a:t>
            </a:r>
            <a:r>
              <a:rPr lang="en-US" altLang="zh-CN" sz="2000" dirty="0"/>
              <a:t>——</a:t>
            </a:r>
            <a:r>
              <a:rPr lang="zh-CN" altLang="en-US" sz="2000" dirty="0"/>
              <a:t>奶皮子糖葫芦，它不仅在社交媒体上频频刷屏，更引发了一波全民打卡热潮。这种火爆也带动了重要原料</a:t>
            </a:r>
            <a:r>
              <a:rPr lang="en-US" altLang="zh-CN" sz="2000" dirty="0"/>
              <a:t>“</a:t>
            </a:r>
            <a:r>
              <a:rPr lang="zh-CN" altLang="en-US" sz="2000" dirty="0"/>
              <a:t>奶皮子</a:t>
            </a:r>
            <a:r>
              <a:rPr lang="en-US" altLang="zh-CN" sz="2000" dirty="0"/>
              <a:t>”</a:t>
            </a:r>
            <a:r>
              <a:rPr lang="zh-CN" altLang="en-US" sz="2000" dirty="0"/>
              <a:t>涨价，多家奶皮子供应商涨价，有部分出现了翻倍，甚至高达</a:t>
            </a:r>
            <a:r>
              <a:rPr lang="en-US" altLang="zh-CN" sz="2000" dirty="0"/>
              <a:t>40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张。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812165"/>
            <a:ext cx="10055225" cy="5354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WPS 演示</Application>
  <PresentationFormat>宽屏</PresentationFormat>
  <Paragraphs>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319</cp:revision>
  <dcterms:created xsi:type="dcterms:W3CDTF">2024-06-11T06:30:00Z</dcterms:created>
  <dcterms:modified xsi:type="dcterms:W3CDTF">2025-11-12T00:57:16Z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