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4269" r:id="rId10"/>
    <p:sldId id="4450" r:id="rId11"/>
    <p:sldId id="4449" r:id="rId12"/>
    <p:sldId id="4278" r:id="rId13"/>
    <p:sldId id="1341" r:id="rId14"/>
    <p:sldId id="4272" r:id="rId15"/>
    <p:sldId id="4270" r:id="rId16"/>
    <p:sldId id="444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算力：</a:t>
            </a:r>
            <a:endParaRPr lang="zh-CN" altLang="en-US" sz="2000" dirty="0"/>
          </a:p>
          <a:p>
            <a:r>
              <a:rPr lang="zh-CN" altLang="en-US" sz="2000" dirty="0"/>
              <a:t>据媒体报道，华为将在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日发布</a:t>
            </a:r>
            <a:r>
              <a:rPr lang="en-US" altLang="zh-CN" sz="2000" dirty="0"/>
              <a:t>AI</a:t>
            </a:r>
            <a:r>
              <a:rPr lang="zh-CN" altLang="en-US" sz="2000" dirty="0"/>
              <a:t>领域的突破性技术，有望解决算力资源利用效率的难题。具体来看，华为即将发布</a:t>
            </a:r>
            <a:r>
              <a:rPr lang="en-US" altLang="zh-CN" sz="2000" dirty="0"/>
              <a:t>AI</a:t>
            </a:r>
            <a:r>
              <a:rPr lang="zh-CN" altLang="en-US" sz="2000" dirty="0"/>
              <a:t>领域的突破性技术，可将</a:t>
            </a:r>
            <a:r>
              <a:rPr lang="en-US" altLang="zh-CN" sz="2000" dirty="0"/>
              <a:t>GPU</a:t>
            </a:r>
            <a:r>
              <a:rPr lang="zh-CN" altLang="en-US" sz="2000" dirty="0"/>
              <a:t>（图形处理器）、</a:t>
            </a:r>
            <a:r>
              <a:rPr lang="en-US" altLang="zh-CN" sz="2000" dirty="0"/>
              <a:t>NPU</a:t>
            </a:r>
            <a:r>
              <a:rPr lang="zh-CN" altLang="en-US" sz="2000" dirty="0"/>
              <a:t>（神经网络处理器）等算力资源的利用率，从行业平均的</a:t>
            </a:r>
            <a:r>
              <a:rPr lang="en-US" altLang="zh-CN" sz="2000" dirty="0"/>
              <a:t>30%</a:t>
            </a:r>
            <a:r>
              <a:rPr lang="zh-CN" altLang="en-US" sz="2000" dirty="0"/>
              <a:t>至</a:t>
            </a:r>
            <a:r>
              <a:rPr lang="en-US" altLang="zh-CN" sz="2000" dirty="0"/>
              <a:t>40%</a:t>
            </a:r>
            <a:r>
              <a:rPr lang="zh-CN" altLang="en-US" sz="2000" dirty="0"/>
              <a:t>提升至</a:t>
            </a:r>
            <a:r>
              <a:rPr lang="en-US" altLang="zh-CN" sz="2000" dirty="0"/>
              <a:t>70%</a:t>
            </a:r>
            <a:r>
              <a:rPr lang="zh-CN" altLang="en-US" sz="2000" dirty="0"/>
              <a:t>，显著释放算力硬件潜能。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、储能：</a:t>
            </a:r>
            <a:endParaRPr lang="zh-CN" altLang="en-US" sz="2000" dirty="0"/>
          </a:p>
          <a:p>
            <a:r>
              <a:rPr lang="zh-CN" altLang="en-US" sz="2000" dirty="0"/>
              <a:t>据央视财经报道，截至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月底，我国新型储能装机规模突破</a:t>
            </a:r>
            <a:r>
              <a:rPr lang="en-US" altLang="zh-CN" sz="2000" dirty="0"/>
              <a:t>1</a:t>
            </a:r>
            <a:r>
              <a:rPr lang="zh-CN" altLang="en-US" sz="2000" dirty="0"/>
              <a:t>亿千瓦，较</a:t>
            </a:r>
            <a:r>
              <a:rPr lang="en-US" altLang="zh-CN" sz="2000" dirty="0"/>
              <a:t>"</a:t>
            </a:r>
            <a:r>
              <a:rPr lang="zh-CN" altLang="en-US" sz="2000" dirty="0"/>
              <a:t>十三五</a:t>
            </a:r>
            <a:r>
              <a:rPr lang="en-US" altLang="zh-CN" sz="2000" dirty="0"/>
              <a:t>"</a:t>
            </a:r>
            <a:r>
              <a:rPr lang="zh-CN" altLang="en-US" sz="2000" dirty="0"/>
              <a:t>末激增超</a:t>
            </a:r>
            <a:r>
              <a:rPr lang="en-US" altLang="zh-CN" sz="2000" dirty="0"/>
              <a:t>30</a:t>
            </a:r>
            <a:r>
              <a:rPr lang="zh-CN" altLang="en-US" sz="2000" dirty="0"/>
              <a:t>倍，占全球总装机</a:t>
            </a:r>
            <a:r>
              <a:rPr lang="en-US" altLang="zh-CN" sz="2000" dirty="0"/>
              <a:t>40%</a:t>
            </a:r>
            <a:r>
              <a:rPr lang="zh-CN" altLang="en-US" sz="2000" dirty="0"/>
              <a:t>以上，稳居世界第一。国内储能需求持续高涨，企业订单排至明年，部分企业产能拉满。同时，在锂价触底企稳，汽车制造商和电池生产商积极布局，以及全球储能需求的爆发背景下，作为电池</a:t>
            </a:r>
            <a:r>
              <a:rPr lang="en-US" altLang="zh-CN" sz="2000" dirty="0"/>
              <a:t>“</a:t>
            </a:r>
            <a:r>
              <a:rPr lang="zh-CN" altLang="en-US" sz="2000" dirty="0"/>
              <a:t>性价比担当</a:t>
            </a:r>
            <a:r>
              <a:rPr lang="en-US" altLang="zh-CN" sz="2000" dirty="0"/>
              <a:t>”</a:t>
            </a:r>
            <a:r>
              <a:rPr lang="zh-CN" altLang="en-US" sz="2000" dirty="0"/>
              <a:t>的磷酸铁锂价格正悄然回暖，自</a:t>
            </a:r>
            <a:r>
              <a:rPr lang="en-US" altLang="zh-CN" sz="2000" dirty="0"/>
              <a:t>10</a:t>
            </a:r>
            <a:r>
              <a:rPr lang="zh-CN" altLang="en-US" sz="2000" dirty="0"/>
              <a:t>月以来上涨约</a:t>
            </a:r>
            <a:r>
              <a:rPr lang="en-US" altLang="zh-CN" sz="2000" dirty="0"/>
              <a:t>10%</a:t>
            </a:r>
            <a:r>
              <a:rPr lang="zh-CN" altLang="en-US" sz="2000" dirty="0"/>
              <a:t>。不少头部企业的磷酸铁锂订单排到了明年上半年，生产线持续以满负荷状态运行。同时，高压实磷酸铁锂等新技术的快速发展，促使中游的材料企业进行技术升级和产能结构重塑。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眼镜：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智能眼镜正从工具进化为潮流符号，重新定义人机交互的边界。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日晚，杭州</a:t>
            </a:r>
            <a:r>
              <a:rPr lang="en-US" altLang="zh-CN" sz="2000" dirty="0"/>
              <a:t>AI</a:t>
            </a:r>
            <a:r>
              <a:rPr lang="zh-CN" altLang="en-US" sz="2000" dirty="0"/>
              <a:t>科技公司</a:t>
            </a:r>
            <a:r>
              <a:rPr lang="en-US" altLang="zh-CN" sz="2000" dirty="0"/>
              <a:t>Rokid</a:t>
            </a:r>
            <a:r>
              <a:rPr lang="zh-CN" altLang="en-US" sz="2000" dirty="0"/>
              <a:t>乐奇与时尚眼镜巨头</a:t>
            </a:r>
            <a:r>
              <a:rPr lang="en-US" altLang="zh-CN" sz="2000" dirty="0"/>
              <a:t>BOLON</a:t>
            </a:r>
            <a:r>
              <a:rPr lang="zh-CN" altLang="en-US" sz="2000" dirty="0"/>
              <a:t>暴龙举办新品联合发布会，正式发布</a:t>
            </a:r>
            <a:r>
              <a:rPr lang="en-US" altLang="zh-CN" sz="2000" dirty="0"/>
              <a:t>Rokid</a:t>
            </a:r>
            <a:r>
              <a:rPr lang="zh-CN" altLang="en-US" sz="2000" dirty="0"/>
              <a:t>乐奇眼镜国潮系列和</a:t>
            </a:r>
            <a:r>
              <a:rPr lang="en-US" altLang="zh-CN" sz="2000" dirty="0"/>
              <a:t>BOLON AI</a:t>
            </a:r>
            <a:r>
              <a:rPr lang="zh-CN" altLang="en-US" sz="2000" dirty="0"/>
              <a:t>智能眼镜。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170" y="812165"/>
            <a:ext cx="10055225" cy="5354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四堂风口小班课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999490"/>
            <a:ext cx="10915015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市场的情绪周期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47825"/>
            <a:ext cx="11430000" cy="3562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WPS 演示</Application>
  <PresentationFormat>宽屏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324</cp:revision>
  <dcterms:created xsi:type="dcterms:W3CDTF">2024-06-11T06:30:00Z</dcterms:created>
  <dcterms:modified xsi:type="dcterms:W3CDTF">2025-11-17T00:41:48Z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