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63" r:id="rId3"/>
    <p:sldId id="4274" r:id="rId4"/>
    <p:sldId id="4407" r:id="rId5"/>
    <p:sldId id="4391" r:id="rId6"/>
    <p:sldId id="4375" r:id="rId7"/>
    <p:sldId id="4377" r:id="rId8"/>
    <p:sldId id="4376" r:id="rId9"/>
    <p:sldId id="4357" r:id="rId10"/>
    <p:sldId id="4272" r:id="rId11"/>
    <p:sldId id="4270" r:id="rId12"/>
    <p:sldId id="4278" r:id="rId13"/>
    <p:sldId id="4339" r:id="rId14"/>
    <p:sldId id="4269" r:id="rId15"/>
    <p:sldId id="4271" r:id="rId16"/>
    <p:sldId id="1341" r:id="rId17"/>
    <p:sldId id="4241" r:id="rId18"/>
    <p:sldId id="4260" r:id="rId19"/>
    <p:sldId id="4261" r:id="rId20"/>
    <p:sldId id="270"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28.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2.xml"/><Relationship Id="rId3"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7.xml"/><Relationship Id="rId2" Type="http://schemas.openxmlformats.org/officeDocument/2006/relationships/image" Target="../media/image17.png"/><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1198880"/>
          </a:xfrm>
          <a:prstGeom prst="rect">
            <a:avLst/>
          </a:prstGeom>
          <a:noFill/>
        </p:spPr>
        <p:txBody>
          <a:bodyPr wrap="square" rtlCol="0">
            <a:spAutoFit/>
          </a:bodyPr>
          <a:lstStyle/>
          <a:p>
            <a:pPr algn="ctr">
              <a:lnSpc>
                <a:spcPct val="90000"/>
              </a:lnSpc>
            </a:pPr>
            <a:r>
              <a:rPr lang="zh-CN" sz="8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市场逐渐企稳反弹</a:t>
            </a:r>
            <a:endParaRPr lang="zh-CN" sz="8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62100" y="1151255"/>
            <a:ext cx="10009505" cy="2676525"/>
          </a:xfrm>
          <a:prstGeom prst="rect">
            <a:avLst/>
          </a:prstGeom>
          <a:noFill/>
        </p:spPr>
        <p:txBody>
          <a:bodyPr wrap="square" rtlCol="0">
            <a:spAutoFit/>
          </a:bodyPr>
          <a:lstStyle/>
          <a:p>
            <a:r>
              <a:rPr lang="en-US" altLang="zh-CN" sz="2400" dirty="0"/>
              <a:t>1</a:t>
            </a:r>
            <a:r>
              <a:rPr lang="zh-CN" altLang="en-US" sz="2400" dirty="0"/>
              <a:t>、三板斧：热点方向（芯片半导体等大科技）的上升回档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、盘中资金流向分析、热点解读</a:t>
            </a:r>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1114425"/>
            <a:ext cx="10436860" cy="4154170"/>
          </a:xfrm>
          <a:prstGeom prst="rect">
            <a:avLst/>
          </a:prstGeom>
          <a:noFill/>
        </p:spPr>
        <p:txBody>
          <a:bodyPr wrap="square" rtlCol="0">
            <a:spAutoFit/>
          </a:bodyPr>
          <a:lstStyle/>
          <a:p>
            <a:r>
              <a:rPr lang="en-US" altLang="zh-CN" sz="2400" dirty="0"/>
              <a:t>1</a:t>
            </a:r>
            <a:r>
              <a:rPr lang="zh-CN" altLang="en-US" sz="2400" dirty="0"/>
              <a:t>、物流电商：</a:t>
            </a:r>
            <a:endParaRPr lang="zh-CN" altLang="en-US" sz="2400" dirty="0"/>
          </a:p>
          <a:p>
            <a:r>
              <a:rPr lang="zh-CN" altLang="en-US" sz="2400" dirty="0"/>
              <a:t>近日，中办、国办印发《有效降低全社会物流成本行动方案》提到，到</a:t>
            </a:r>
            <a:r>
              <a:rPr lang="en-US" altLang="zh-CN" sz="2400" dirty="0"/>
              <a:t>2027</a:t>
            </a:r>
            <a:r>
              <a:rPr lang="zh-CN" altLang="en-US" sz="2400" dirty="0"/>
              <a:t>年，培育一批具有国际竞争力的现代物流企业，国家物流枢纽体系和现代物流服务网络更加健全，统一高效、竞争有序的物流市场基本形成，现代物流对提升产业链供应链韧性和安全水平的战略支撑显著增强。</a:t>
            </a:r>
            <a:endParaRPr lang="zh-CN" altLang="en-US" sz="2400" dirty="0"/>
          </a:p>
          <a:p>
            <a:endParaRPr lang="zh-CN" altLang="en-US" sz="2400" dirty="0"/>
          </a:p>
          <a:p>
            <a:r>
              <a:rPr lang="en-US" altLang="zh-CN" sz="2400" dirty="0"/>
              <a:t>2</a:t>
            </a:r>
            <a:r>
              <a:rPr lang="zh-CN" altLang="en-US" sz="2400" dirty="0"/>
              <a:t>、数字金融：</a:t>
            </a:r>
            <a:endParaRPr lang="zh-CN" altLang="en-US" sz="2400" dirty="0"/>
          </a:p>
          <a:p>
            <a:r>
              <a:rPr lang="zh-CN" altLang="en-US" sz="2400" dirty="0"/>
              <a:t>近日，央行等七部门联合印发《推动数字金融高质量发展行动方案》。《行动方案》提出，系统推进金融机构数字化转型，加强战略规划和组织管理，强化数字技术支撑能力，夯实数据治理与融合应用能力基础，建设数字金融服务生态，提升数字化经营管理能力。</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1114425"/>
            <a:ext cx="10436860" cy="5262245"/>
          </a:xfrm>
          <a:prstGeom prst="rect">
            <a:avLst/>
          </a:prstGeom>
          <a:noFill/>
        </p:spPr>
        <p:txBody>
          <a:bodyPr wrap="square" rtlCol="0">
            <a:spAutoFit/>
          </a:bodyPr>
          <a:lstStyle/>
          <a:p>
            <a:r>
              <a:rPr lang="en-US" altLang="zh-CN" sz="2400" dirty="0"/>
              <a:t>3</a:t>
            </a:r>
            <a:r>
              <a:rPr lang="zh-CN" altLang="en-US" sz="2400" dirty="0"/>
              <a:t>、深圳板块：</a:t>
            </a:r>
            <a:endParaRPr lang="zh-CN" altLang="en-US" sz="2400" dirty="0"/>
          </a:p>
          <a:p>
            <a:r>
              <a:rPr lang="zh-CN" altLang="en-US" sz="2400" dirty="0"/>
              <a:t>深圳发布《深圳市推动并购重组高质量发展的行动方案（</a:t>
            </a:r>
            <a:r>
              <a:rPr lang="en-US" altLang="zh-CN" sz="2400" dirty="0"/>
              <a:t>2025-2027</a:t>
            </a:r>
            <a:r>
              <a:rPr lang="zh-CN" altLang="en-US" sz="2400" dirty="0"/>
              <a:t>）（公开征求意见稿）》。《行动方案》全文共</a:t>
            </a:r>
            <a:r>
              <a:rPr lang="en-US" altLang="zh-CN" sz="2400" dirty="0"/>
              <a:t>14</a:t>
            </a:r>
            <a:r>
              <a:rPr lang="zh-CN" altLang="en-US" sz="2400" dirty="0"/>
              <a:t>条，《行动方案》提出，到</a:t>
            </a:r>
            <a:r>
              <a:rPr lang="en-US" altLang="zh-CN" sz="2400" dirty="0"/>
              <a:t>2027</a:t>
            </a:r>
            <a:r>
              <a:rPr lang="zh-CN" altLang="en-US" sz="2400" dirty="0"/>
              <a:t>年底，推动深圳境内外上市公司总市值突破</a:t>
            </a:r>
            <a:r>
              <a:rPr lang="en-US" altLang="zh-CN" sz="2400" dirty="0"/>
              <a:t>15</a:t>
            </a:r>
            <a:r>
              <a:rPr lang="zh-CN" altLang="en-US" sz="2400" dirty="0"/>
              <a:t>万亿元；推动并购重组市场持续活跃，完成并购重组项目总数量突破</a:t>
            </a:r>
            <a:r>
              <a:rPr lang="en-US" altLang="zh-CN" sz="2400" dirty="0"/>
              <a:t>100</a:t>
            </a:r>
            <a:r>
              <a:rPr lang="zh-CN" altLang="en-US" sz="2400" dirty="0"/>
              <a:t>单、交易总价值突破</a:t>
            </a:r>
            <a:r>
              <a:rPr lang="en-US" altLang="zh-CN" sz="2400" dirty="0"/>
              <a:t>300</a:t>
            </a:r>
            <a:r>
              <a:rPr lang="zh-CN" altLang="en-US" sz="2400" dirty="0"/>
              <a:t>亿元，形成一批优秀并购案例，助力深圳打造有重要影响力的创新资本形成中心。</a:t>
            </a:r>
            <a:endParaRPr lang="zh-CN" altLang="en-US" sz="2400" dirty="0"/>
          </a:p>
          <a:p>
            <a:endParaRPr lang="zh-CN" altLang="en-US" sz="2400" dirty="0"/>
          </a:p>
          <a:p>
            <a:r>
              <a:rPr lang="en-US" altLang="zh-CN" sz="2400" dirty="0"/>
              <a:t>4</a:t>
            </a:r>
            <a:r>
              <a:rPr lang="zh-CN" altLang="en-US" sz="2400" dirty="0"/>
              <a:t>、芯片：</a:t>
            </a:r>
            <a:endParaRPr lang="zh-CN" altLang="en-US" sz="2400" dirty="0"/>
          </a:p>
          <a:p>
            <a:r>
              <a:rPr lang="zh-CN" altLang="en-US" sz="2400" dirty="0"/>
              <a:t>市场监管总局批准上海机动车检测认证技术研究中心有限公司筹建国家汽车芯片质量检验检测中心。该机构将立足于产业需求，建立起支撑汽车芯片装车适配的检测体系，突破一批国内空白的汽车芯片检测和国产化装车验证技术，建立包含各项性能、可靠性、车规适应性及实车工况用例等汽车芯片检测技术能力。</a:t>
            </a:r>
            <a:endParaRPr lang="zh-CN" altLang="en-US" sz="2400" dirty="0"/>
          </a:p>
          <a:p>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altLang="en-US"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stretch>
            <a:fillRect/>
          </a:stretch>
        </p:blipFill>
        <p:spPr>
          <a:xfrm>
            <a:off x="606425" y="286385"/>
            <a:ext cx="11088370" cy="612203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1838</Words>
  <Application>WPS 演示</Application>
  <PresentationFormat>宽屏</PresentationFormat>
  <Paragraphs>123</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Wingdings</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59</cp:revision>
  <dcterms:created xsi:type="dcterms:W3CDTF">2024-06-11T06:30:00Z</dcterms:created>
  <dcterms:modified xsi:type="dcterms:W3CDTF">2024-11-28T00:54:52Z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2052-12.1.0.18912</vt:lpwstr>
  </property>
</Properties>
</file>