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269" r:id="rId11"/>
    <p:sldId id="4450" r:id="rId12"/>
    <p:sldId id="4449" r:id="rId13"/>
    <p:sldId id="4278" r:id="rId14"/>
    <p:sldId id="1341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市场震荡整理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市场的情绪周期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47825"/>
            <a:ext cx="11430000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/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大家都在喊机会的时候，其实机会最小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ai</a:t>
            </a:r>
            <a:r>
              <a:rPr lang="zh-CN" altLang="en-US" sz="2000" dirty="0"/>
              <a:t>眼镜：</a:t>
            </a:r>
            <a:endParaRPr lang="zh-CN" altLang="en-US" sz="2000" dirty="0"/>
          </a:p>
          <a:p>
            <a:r>
              <a:rPr lang="zh-CN" altLang="en-US" sz="2000" dirty="0"/>
              <a:t>阿里首款自研</a:t>
            </a:r>
            <a:r>
              <a:rPr lang="en-US" altLang="zh-CN" sz="2000" dirty="0"/>
              <a:t>AI</a:t>
            </a:r>
            <a:r>
              <a:rPr lang="zh-CN" altLang="en-US" sz="2000" dirty="0"/>
              <a:t>眼镜</a:t>
            </a:r>
            <a:r>
              <a:rPr lang="en-US" altLang="zh-CN" sz="2000" dirty="0"/>
              <a:t>——</a:t>
            </a:r>
            <a:r>
              <a:rPr lang="zh-CN" altLang="en-US" sz="2000" dirty="0"/>
              <a:t>夸克</a:t>
            </a:r>
            <a:r>
              <a:rPr lang="en-US" altLang="zh-CN" sz="2000" dirty="0"/>
              <a:t>AI</a:t>
            </a:r>
            <a:r>
              <a:rPr lang="zh-CN" altLang="en-US" sz="2000" dirty="0"/>
              <a:t>眼镜</a:t>
            </a:r>
            <a:r>
              <a:rPr lang="en-US" altLang="zh-CN" sz="2000" dirty="0"/>
              <a:t>27</a:t>
            </a:r>
            <a:r>
              <a:rPr lang="zh-CN" altLang="en-US" sz="2000" dirty="0"/>
              <a:t>日正式发布并开启预售。据媒体报道，夸克</a:t>
            </a:r>
            <a:r>
              <a:rPr lang="en-US" altLang="zh-CN" sz="2000" dirty="0"/>
              <a:t>AI</a:t>
            </a:r>
            <a:r>
              <a:rPr lang="zh-CN" altLang="en-US" sz="2000" dirty="0"/>
              <a:t>眼镜为阿里在</a:t>
            </a:r>
            <a:r>
              <a:rPr lang="en-US" altLang="zh-CN" sz="2000" dirty="0"/>
              <a:t>AI</a:t>
            </a:r>
            <a:r>
              <a:rPr lang="zh-CN" altLang="en-US" sz="2000" dirty="0"/>
              <a:t>领域的又一次战略性下注，目前其搭载的千问助手已融合支付宝、高德地图、淘宝、飞猪、阿里商旅等阿里生态核心场景，初步具备了在物理世界辅助用户、帮用户办事的能力。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、锂电池：</a:t>
            </a:r>
            <a:endParaRPr lang="zh-CN" altLang="en-US" sz="2000" dirty="0"/>
          </a:p>
          <a:p>
            <a:r>
              <a:rPr lang="en-US" altLang="zh-CN" sz="2000" dirty="0"/>
              <a:t>2025</a:t>
            </a:r>
            <a:r>
              <a:rPr lang="zh-CN" altLang="en-US" sz="2000" dirty="0"/>
              <a:t>年第四季度，锂电产业链保供协议频出，此前天赐材料公告分别与中创新航、国轩高科达成长期供货协议，供货期间均为</a:t>
            </a:r>
            <a:r>
              <a:rPr lang="en-US" altLang="zh-CN" sz="2000" dirty="0"/>
              <a:t>2026</a:t>
            </a:r>
            <a:r>
              <a:rPr lang="zh-CN" altLang="en-US" sz="2000" dirty="0"/>
              <a:t>年至</a:t>
            </a:r>
            <a:r>
              <a:rPr lang="en-US" altLang="zh-CN" sz="2000" dirty="0"/>
              <a:t>2028</a:t>
            </a:r>
            <a:r>
              <a:rPr lang="zh-CN" altLang="en-US" sz="2000" dirty="0"/>
              <a:t>年，合计供货量预计达</a:t>
            </a:r>
            <a:r>
              <a:rPr lang="en-US" altLang="zh-CN" sz="2000" dirty="0"/>
              <a:t>159.5</a:t>
            </a:r>
            <a:r>
              <a:rPr lang="zh-CN" altLang="en-US" sz="2000" dirty="0"/>
              <a:t>万吨。而容百科技、海博思创、嘉元科技分别披露了与宁德时代签订的锂电材料供应大单。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、消费电子：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27</a:t>
            </a:r>
            <a:r>
              <a:rPr lang="zh-CN" altLang="en-US" sz="2000" dirty="0"/>
              <a:t>日，国新办举行国务院政策例行吹风会，介绍增强消费品供需适配性进一步促进消费政策措施有关情况。工信部表示，目前我国消费品品种总量已达到</a:t>
            </a:r>
            <a:r>
              <a:rPr lang="en-US" altLang="zh-CN" sz="2000" dirty="0"/>
              <a:t>2.3</a:t>
            </a:r>
            <a:r>
              <a:rPr lang="zh-CN" altLang="en-US" sz="2000" dirty="0"/>
              <a:t>亿种，智能家居、可穿戴设备、人形机器人、无人机等创新型产品供给稳步提升。在产品端，大厂近日接连推出新品，也进一步激发了板块热情。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812165"/>
            <a:ext cx="10055225" cy="5354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999490"/>
            <a:ext cx="10915015" cy="50196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WPS 演示</Application>
  <PresentationFormat>宽屏</PresentationFormat>
  <Paragraphs>107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方正宝黑体 简 Medium</vt:lpstr>
      <vt:lpstr>文道潮黑体</vt:lpstr>
      <vt:lpstr>兰米黑体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333</cp:revision>
  <dcterms:created xsi:type="dcterms:W3CDTF">2024-06-11T06:30:00Z</dcterms:created>
  <dcterms:modified xsi:type="dcterms:W3CDTF">2025-11-28T01:06:42Z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