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68" r:id="rId2"/>
    <p:sldId id="877" r:id="rId3"/>
    <p:sldId id="1230" r:id="rId4"/>
    <p:sldId id="1231" r:id="rId5"/>
    <p:sldId id="1234" r:id="rId6"/>
    <p:sldId id="1162" r:id="rId7"/>
    <p:sldId id="1173" r:id="rId8"/>
    <p:sldId id="1232" r:id="rId9"/>
    <p:sldId id="1224" r:id="rId10"/>
    <p:sldId id="1247" r:id="rId11"/>
    <p:sldId id="1249" r:id="rId12"/>
    <p:sldId id="1245" r:id="rId13"/>
    <p:sldId id="1251" r:id="rId14"/>
    <p:sldId id="1163" r:id="rId15"/>
    <p:sldId id="1154" r:id="rId16"/>
    <p:sldId id="1201" r:id="rId17"/>
    <p:sldId id="1248" r:id="rId18"/>
    <p:sldId id="1243" r:id="rId19"/>
    <p:sldId id="1174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31"/>
            <p14:sldId id="1234"/>
            <p14:sldId id="1162"/>
            <p14:sldId id="1173"/>
            <p14:sldId id="1232"/>
            <p14:sldId id="1224"/>
            <p14:sldId id="1247"/>
            <p14:sldId id="1249"/>
            <p14:sldId id="1245"/>
            <p14:sldId id="1251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5558" autoAdjust="0"/>
  </p:normalViewPr>
  <p:slideViewPr>
    <p:cSldViewPr snapToGrid="0" showGuides="1">
      <p:cViewPr>
        <p:scale>
          <a:sx n="125" d="100"/>
          <a:sy n="125" d="100"/>
        </p:scale>
        <p:origin x="348" y="-708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缩量调整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更为考验耐心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2024/11/13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D3E4B9E-22CF-4FFD-A60A-33861608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大跌时找游资被套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043ACAD-B60D-4A4E-A0D8-10B20C2B3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最好是紫旗</a:t>
            </a:r>
            <a:r>
              <a:rPr lang="en-US" altLang="zh-CN" b="1" dirty="0">
                <a:solidFill>
                  <a:srgbClr val="C00000"/>
                </a:solidFill>
              </a:rPr>
              <a:t>+</a:t>
            </a:r>
            <a:r>
              <a:rPr lang="zh-CN" altLang="en-US" b="1" dirty="0">
                <a:solidFill>
                  <a:srgbClr val="C00000"/>
                </a:solidFill>
              </a:rPr>
              <a:t>游资被套，后续的进攻机会在股价回踩企稳均线阶段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9C836A4-917F-476B-A1FD-270C75576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685925" y="1827101"/>
            <a:ext cx="6663600" cy="3733200"/>
          </a:xfr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6B135FF-FF5F-4087-B43B-D88C599057BA}"/>
              </a:ext>
            </a:extLst>
          </p:cNvPr>
          <p:cNvSpPr/>
          <p:nvPr/>
        </p:nvSpPr>
        <p:spPr>
          <a:xfrm>
            <a:off x="5463092" y="2027237"/>
            <a:ext cx="508000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A93695-48A6-4A14-BEFD-39D555BDE786}"/>
              </a:ext>
            </a:extLst>
          </p:cNvPr>
          <p:cNvSpPr/>
          <p:nvPr/>
        </p:nvSpPr>
        <p:spPr>
          <a:xfrm>
            <a:off x="3265991" y="2356802"/>
            <a:ext cx="545465" cy="203518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6A0B71-6283-4662-B1C5-473BEE6D672B}"/>
              </a:ext>
            </a:extLst>
          </p:cNvPr>
          <p:cNvSpPr/>
          <p:nvPr/>
        </p:nvSpPr>
        <p:spPr>
          <a:xfrm>
            <a:off x="5444360" y="3693701"/>
            <a:ext cx="371158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340E2E-128D-425C-A9AD-282B2CEF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425" y="1841145"/>
            <a:ext cx="2014379" cy="3719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303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C95ADE-669D-414E-AB1F-CF7BBD5ED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D133FD-AF7B-43A1-947E-28780900E7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6017746"/>
            <a:ext cx="7386052" cy="956777"/>
          </a:xfrm>
        </p:spPr>
        <p:txBody>
          <a:bodyPr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89EAD-A57C-4416-A761-445AB61C7E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2" y="1861855"/>
            <a:ext cx="2392710" cy="40071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86259B-9051-4317-BCDF-7845839C05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339" y="1861855"/>
            <a:ext cx="2392710" cy="40071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99352D-2A22-485E-9BAA-F74C8805CA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96" y="1861855"/>
            <a:ext cx="2392710" cy="4007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989FD8-D20A-4DA8-B23E-045FD2AF65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35653" y="1861855"/>
            <a:ext cx="2392710" cy="400716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58A9A82-5FA0-4E9E-93FC-4BCEB62AD171}"/>
              </a:ext>
            </a:extLst>
          </p:cNvPr>
          <p:cNvSpPr/>
          <p:nvPr/>
        </p:nvSpPr>
        <p:spPr>
          <a:xfrm>
            <a:off x="1121681" y="1861855"/>
            <a:ext cx="1522617" cy="13839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12F09E-EBD6-4AE4-8F9C-61B6FE65FA4F}"/>
              </a:ext>
            </a:extLst>
          </p:cNvPr>
          <p:cNvSpPr/>
          <p:nvPr/>
        </p:nvSpPr>
        <p:spPr>
          <a:xfrm>
            <a:off x="3626338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752348-F430-4EA7-A988-1C23C57F8B65}"/>
              </a:ext>
            </a:extLst>
          </p:cNvPr>
          <p:cNvSpPr/>
          <p:nvPr/>
        </p:nvSpPr>
        <p:spPr>
          <a:xfrm>
            <a:off x="6152079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D289991-0DBA-439F-BDDE-4E58EC605CB0}"/>
              </a:ext>
            </a:extLst>
          </p:cNvPr>
          <p:cNvSpPr/>
          <p:nvPr/>
        </p:nvSpPr>
        <p:spPr>
          <a:xfrm>
            <a:off x="8677820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2715F0-857E-4EC2-9133-11E92450360B}"/>
              </a:ext>
            </a:extLst>
          </p:cNvPr>
          <p:cNvSpPr/>
          <p:nvPr/>
        </p:nvSpPr>
        <p:spPr>
          <a:xfrm>
            <a:off x="1127125" y="2083068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14B702-29AC-43B8-B5D3-895062617FDF}"/>
              </a:ext>
            </a:extLst>
          </p:cNvPr>
          <p:cNvSpPr/>
          <p:nvPr/>
        </p:nvSpPr>
        <p:spPr>
          <a:xfrm>
            <a:off x="3626338" y="2115919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8FC88E3-6E3D-47DC-9C39-E8DC9A556F4C}"/>
              </a:ext>
            </a:extLst>
          </p:cNvPr>
          <p:cNvSpPr/>
          <p:nvPr/>
        </p:nvSpPr>
        <p:spPr>
          <a:xfrm>
            <a:off x="6125551" y="2118290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ABCF4B-DAC7-4A76-91AC-6C11E8B4AA8E}"/>
              </a:ext>
            </a:extLst>
          </p:cNvPr>
          <p:cNvSpPr/>
          <p:nvPr/>
        </p:nvSpPr>
        <p:spPr>
          <a:xfrm>
            <a:off x="8624764" y="2105421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28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B07F08-2012-470A-AA99-6822E35CF9A1}"/>
              </a:ext>
            </a:extLst>
          </p:cNvPr>
          <p:cNvSpPr/>
          <p:nvPr/>
        </p:nvSpPr>
        <p:spPr>
          <a:xfrm>
            <a:off x="2446020" y="2976880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073BAD-78DE-450E-9E5B-1CB863A5CC76}"/>
              </a:ext>
            </a:extLst>
          </p:cNvPr>
          <p:cNvSpPr/>
          <p:nvPr/>
        </p:nvSpPr>
        <p:spPr>
          <a:xfrm>
            <a:off x="1372494" y="3675323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9A2981-8292-4A5B-97B4-E7C89575E4BD}"/>
              </a:ext>
            </a:extLst>
          </p:cNvPr>
          <p:cNvSpPr/>
          <p:nvPr/>
        </p:nvSpPr>
        <p:spPr>
          <a:xfrm>
            <a:off x="6365189" y="2168636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0CE11E-4B1F-450B-A673-452BDFE41279}"/>
              </a:ext>
            </a:extLst>
          </p:cNvPr>
          <p:cNvSpPr/>
          <p:nvPr/>
        </p:nvSpPr>
        <p:spPr>
          <a:xfrm>
            <a:off x="8692127" y="2136992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68965" y="3610171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1248" y="2039716"/>
            <a:ext cx="3228975" cy="307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2.01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万亿，缩量，整体爆量，交投机会多，积极面对调整；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3300-3500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死叉第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天，震感依然明显，高开看调整，低开看低吸的策略依然到位。找捕捞季节死叉后期（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天以上）及辅助线附近标的。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192" y="2105464"/>
            <a:ext cx="2506077" cy="29739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行业：机械设备、软件信息、半导体元件、建筑装饰、光学光电子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主题：自主可可控、华为供应链、金融科技、机器人、房地产开发（化债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" b="556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7" y="1876424"/>
            <a:ext cx="4824986" cy="376554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11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b="925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503</Words>
  <Application>Microsoft Office PowerPoint</Application>
  <PresentationFormat>宽屏</PresentationFormat>
  <Paragraphs>73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1650</cp:revision>
  <dcterms:created xsi:type="dcterms:W3CDTF">2019-06-19T02:08:00Z</dcterms:created>
  <dcterms:modified xsi:type="dcterms:W3CDTF">2024-11-13T08:55:40Z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