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50" r:id="rId10"/>
    <p:sldId id="1419" r:id="rId11"/>
    <p:sldId id="1440" r:id="rId12"/>
    <p:sldId id="734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0"/>
            <p14:sldId id="1419"/>
            <p14:sldId id="1440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-312" y="-192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72768" y="1048427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玄学炒股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   军工看哪些？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2025/11/17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4" b="18104"/>
          <a:stretch/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r="3235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408852" y="3920246"/>
            <a:ext cx="770467" cy="359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某友商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r="-146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1.91</a:t>
            </a:r>
            <a:r>
              <a:rPr lang="zh-CN" altLang="en-US" dirty="0"/>
              <a:t>万亿，缩量，机会相对一般，主看后续回档辅助线向上；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操作思路：若能持续放量，则每一轮下跌较多，低吸机会增加；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龙虎整体净买强度和情绪到位，做龙虎股更容易获得市场溢价。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286" y="1200572"/>
            <a:ext cx="2756289" cy="31686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39601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>
            <a:extLst>
              <a:ext uri="{FF2B5EF4-FFF2-40B4-BE49-F238E27FC236}">
                <a16:creationId xmlns:a16="http://schemas.microsoft.com/office/drawing/2014/main" id="{012C120D-A10C-23C8-C73B-012742FC6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210" y="3485662"/>
            <a:ext cx="3055209" cy="1998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7843" y="3443998"/>
            <a:ext cx="4302481" cy="2041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2263140" y="3960576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市场反复震荡，龙虎逆势进攻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096000" y="3417884"/>
            <a:ext cx="2837688" cy="309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龙虎主炒方向，近一月韧性强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龙虎炒作情绪分歧多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4" y="2820127"/>
            <a:ext cx="8085450" cy="33293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96" y="1154081"/>
            <a:ext cx="2512827" cy="49582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51093"/>
              </p:ext>
            </p:extLst>
          </p:nvPr>
        </p:nvGraphicFramePr>
        <p:xfrm>
          <a:off x="442913" y="660401"/>
          <a:ext cx="11341100" cy="8059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日本搞事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、外交部和中国驻日本使领馆提醒中国公民近期避免前往日本。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、文旅部郑重提醒：近期避免前往日本旅游。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、三大航司发布日本航线客票处理通知：机票可免费退改。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、玉渊潭天周末刊文，中方已做好对日实质反制准备。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、中国海警消息，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日，中国海警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1307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舰艇编队在我钓鱼岛领海内巡航。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17-19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日，黄海中部实弹射击。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渔业：中水渔业、百洋股份、开创国际、国联水产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军工：长城军工、北方长龙、晨曦航空、捷强装备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光刻胶：彤程新材、南大光电、晶瑞电材、上海新阳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日字：日出东方、孚日股份、日上集团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储能爆发式增长 飙涨超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3000%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截至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月底，我国新型储能装机规模超过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亿千瓦，与“十三五”末相比增长超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倍，装机规模占全球总装机比例超过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，已跃居世界第一。数据显示，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年上半年，中国储能企业新增海外订单达到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吉瓦时，同比增长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246%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。在全球能源转型加速背景下，中国储能企业正迎来海外市场的集中爆发。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储能：阿特斯、海博思创、阳光电源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巴菲特建仓谷歌母公司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伯克希尔哈撒韦公布了第三季度的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13F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报告，新建仓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1784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万股谷歌母公司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Alphabet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的股票，使之一跃成为其第十大股票。公司致力于互联网搜索、云计算、广告技术等领域，开发并提供大量基于互联网的产品与服务。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谷歌概念：长芯博创、长飞光纤、腾景科技、德科立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" b="797"/>
          <a:stretch/>
        </p:blipFill>
        <p:spPr>
          <a:xfrm>
            <a:off x="1948579" y="710857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机械设备、化工、电气设备、建筑装饰、燃气水务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机器人、化工、汽配、芯片、算力、电力，十五五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b="4087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11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16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矩形 4"/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控盘增加" hidden="1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矩形 18" hidden="1">
            <a:extLst>
              <a:ext uri="{FF2B5EF4-FFF2-40B4-BE49-F238E27FC236}">
                <a16:creationId xmlns:a16="http://schemas.microsoft.com/office/drawing/2014/main" id="{1AC213A6-91F8-623A-8A23-082772625A6B}"/>
              </a:ext>
            </a:extLst>
          </p:cNvPr>
          <p:cNvSpPr/>
          <p:nvPr/>
        </p:nvSpPr>
        <p:spPr>
          <a:xfrm>
            <a:off x="7622540" y="6176407"/>
            <a:ext cx="786892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894102"/>
            <a:ext cx="5662776" cy="113255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191185"/>
            <a:ext cx="5662778" cy="1144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931555"/>
            <a:ext cx="5115479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040" y="3593807"/>
            <a:ext cx="5090540" cy="2126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77D165-4E1C-19EE-9153-BFF53662D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813</Words>
  <Application>Microsoft Office PowerPoint</Application>
  <PresentationFormat>宽屏</PresentationFormat>
  <Paragraphs>94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1747</cp:revision>
  <dcterms:created xsi:type="dcterms:W3CDTF">2019-06-19T02:08:00Z</dcterms:created>
  <dcterms:modified xsi:type="dcterms:W3CDTF">2025-11-17T09:10:18Z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