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868" r:id="rId2"/>
    <p:sldId id="877" r:id="rId3"/>
    <p:sldId id="1230" r:id="rId4"/>
    <p:sldId id="1252" r:id="rId5"/>
    <p:sldId id="1234" r:id="rId6"/>
    <p:sldId id="1162" r:id="rId7"/>
    <p:sldId id="1173" r:id="rId8"/>
    <p:sldId id="1232" r:id="rId9"/>
    <p:sldId id="1224" r:id="rId10"/>
    <p:sldId id="1247" r:id="rId11"/>
    <p:sldId id="1245" r:id="rId12"/>
    <p:sldId id="1251" r:id="rId13"/>
    <p:sldId id="1163" r:id="rId14"/>
    <p:sldId id="1154" r:id="rId15"/>
    <p:sldId id="1201" r:id="rId16"/>
    <p:sldId id="1248" r:id="rId17"/>
    <p:sldId id="1243" r:id="rId18"/>
    <p:sldId id="1174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52"/>
            <p14:sldId id="1234"/>
            <p14:sldId id="1162"/>
            <p14:sldId id="1173"/>
            <p14:sldId id="1232"/>
            <p14:sldId id="1224"/>
            <p14:sldId id="1247"/>
            <p14:sldId id="1245"/>
            <p14:sldId id="1251"/>
            <p14:sldId id="1163"/>
            <p14:sldId id="1154"/>
            <p14:sldId id="1201"/>
            <p14:sldId id="1248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318"/>
    <a:srgbClr val="C00000"/>
    <a:srgbClr val="4E83FA"/>
    <a:srgbClr val="F31BF3"/>
    <a:srgbClr val="E62D34"/>
    <a:srgbClr val="FFFA9D"/>
    <a:srgbClr val="FFFFFF"/>
    <a:srgbClr val="ED000E"/>
    <a:srgbClr val="FF4E00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5558" autoAdjust="0"/>
  </p:normalViewPr>
  <p:slideViewPr>
    <p:cSldViewPr snapToGrid="0" showGuides="1">
      <p:cViewPr varScale="1">
        <p:scale>
          <a:sx n="102" d="100"/>
          <a:sy n="102" d="100"/>
        </p:scale>
        <p:origin x="1272" y="96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3300</a:t>
            </a: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滑铁卢之战？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2024/11/22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D3E4B9E-22CF-4FFD-A60A-338616085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大跌时找游资被套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043ACAD-B60D-4A4E-A0D8-10B20C2B3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最好是紫旗</a:t>
            </a:r>
            <a:r>
              <a:rPr lang="en-US" altLang="zh-CN" b="1" dirty="0">
                <a:solidFill>
                  <a:srgbClr val="C00000"/>
                </a:solidFill>
              </a:rPr>
              <a:t>+</a:t>
            </a:r>
            <a:r>
              <a:rPr lang="zh-CN" altLang="en-US" b="1" dirty="0">
                <a:solidFill>
                  <a:srgbClr val="C00000"/>
                </a:solidFill>
              </a:rPr>
              <a:t>游资被套，后续的进攻机会在股价回踩企稳均线阶段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69C836A4-917F-476B-A1FD-270C755764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685925" y="1827101"/>
            <a:ext cx="6663600" cy="3733200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F6A0B71-6283-4662-B1C5-473BEE6D672B}"/>
              </a:ext>
            </a:extLst>
          </p:cNvPr>
          <p:cNvSpPr/>
          <p:nvPr/>
        </p:nvSpPr>
        <p:spPr>
          <a:xfrm>
            <a:off x="5444360" y="3693701"/>
            <a:ext cx="371158" cy="10160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340E2E-128D-425C-A9AD-282B2CEF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425" y="1841145"/>
            <a:ext cx="2014379" cy="3719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303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哪些不轻易卖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哪些要积极卖？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2180986" y="575393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高位死叉，多少减一减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8E63C-086B-4384-9B60-1C78C6A8D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884951"/>
            <a:ext cx="2201757" cy="366583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86CEEF-CB51-4E1C-BB8D-AD6DDF28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78" y="1882359"/>
            <a:ext cx="2242976" cy="367101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3F0FC8-373E-41C7-B910-AE98FD3F5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88"/>
          <a:stretch/>
        </p:blipFill>
        <p:spPr>
          <a:xfrm>
            <a:off x="6273850" y="1882359"/>
            <a:ext cx="2201758" cy="36710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0B0B4-48D1-486A-A7FC-2A2CD622B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605" y="1878016"/>
            <a:ext cx="2201758" cy="36797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6C37059-79AD-43B4-984A-03A5B30613B6}"/>
              </a:ext>
            </a:extLst>
          </p:cNvPr>
          <p:cNvSpPr/>
          <p:nvPr/>
        </p:nvSpPr>
        <p:spPr>
          <a:xfrm>
            <a:off x="7406102" y="575027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破位，跑为上计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2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365833"/>
            <a:ext cx="3440979" cy="2488677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59440" y="3570027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07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1248" y="2039716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1.79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万亿，增量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1800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亿，交投依然非常活跃；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看周一能否守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龙虎炒作强度并未受到跳水影响，但这次整体下跌重心去到了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4~6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个点，下杀压力是有的，下周一得看反弹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稳定市场情绪。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332" y="2155536"/>
            <a:ext cx="2429795" cy="28738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行业：机械设备、软件信息、化工</a:t>
            </a:r>
            <a:r>
              <a:rPr lang="zh-CN" altLang="en-US" b="1">
                <a:solidFill>
                  <a:srgbClr val="C00000"/>
                </a:solidFill>
              </a:rPr>
              <a:t>制品、汽车配件、</a:t>
            </a:r>
            <a:r>
              <a:rPr lang="zh-CN" altLang="en-US" b="1" dirty="0">
                <a:solidFill>
                  <a:srgbClr val="C00000"/>
                </a:solidFill>
              </a:rPr>
              <a:t>电气设备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主题：重组</a:t>
            </a:r>
            <a:r>
              <a:rPr lang="en-US" altLang="zh-CN" b="1" dirty="0">
                <a:solidFill>
                  <a:srgbClr val="C00000"/>
                </a:solidFill>
              </a:rPr>
              <a:t>/</a:t>
            </a:r>
            <a:r>
              <a:rPr lang="zh-CN" altLang="en-US" b="1" dirty="0">
                <a:solidFill>
                  <a:srgbClr val="C00000"/>
                </a:solidFill>
              </a:rPr>
              <a:t>股权转让、固态电池、华为供应链、机器人、低空经济、石化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914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7478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7025DB-662D-42ED-9787-915FED0E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212440"/>
            <a:ext cx="1228639" cy="584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17" y="1876424"/>
            <a:ext cx="4824986" cy="376554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b="2313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3080</TotalTime>
  <Words>493</Words>
  <Application>Microsoft Office PowerPoint</Application>
  <PresentationFormat>宽屏</PresentationFormat>
  <Paragraphs>72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1657</cp:revision>
  <dcterms:created xsi:type="dcterms:W3CDTF">2019-06-19T02:08:00Z</dcterms:created>
  <dcterms:modified xsi:type="dcterms:W3CDTF">2024-11-22T09:11:37Z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