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1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1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76" y="-66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2768" y="1048427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缩量逃不过分化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不追高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2025/11/26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6" y="894102"/>
            <a:ext cx="5662776" cy="113255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725" y="2191185"/>
            <a:ext cx="5662778" cy="1144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931555"/>
            <a:ext cx="5115479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40" y="3593807"/>
            <a:ext cx="5090540" cy="2126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4" b="18104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3235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1.78 </a:t>
            </a:r>
            <a:r>
              <a:rPr lang="zh-CN" altLang="en-US" dirty="0"/>
              <a:t>万亿，缩量</a:t>
            </a:r>
            <a:r>
              <a:rPr lang="en-US" altLang="zh-CN" dirty="0"/>
              <a:t>843</a:t>
            </a:r>
            <a:r>
              <a:rPr lang="zh-CN" altLang="en-US" dirty="0"/>
              <a:t>亿，要持续放量才好补上方缺口；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操作思路：开盘半小时缩量，冲高回落就卖；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上周大跌，游资一直在买，这两天迎来收获期。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" b="5004"/>
          <a:stretch/>
        </p:blipFill>
        <p:spPr>
          <a:xfrm>
            <a:off x="442595" y="1243330"/>
            <a:ext cx="3286125" cy="3082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90"/>
          <a:stretch/>
        </p:blipFill>
        <p:spPr>
          <a:xfrm>
            <a:off x="4358868" y="1261652"/>
            <a:ext cx="3657143" cy="320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3826" y="3501885"/>
            <a:ext cx="30219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7843" y="3465353"/>
            <a:ext cx="4302481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2263140" y="3960576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市场反复震荡，龙虎逆势进攻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5" y="2820127"/>
            <a:ext cx="8085447" cy="3329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60" y="1159758"/>
            <a:ext cx="2499298" cy="49469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56869"/>
              </p:ext>
            </p:extLst>
          </p:nvPr>
        </p:nvGraphicFramePr>
        <p:xfrm>
          <a:off x="442913" y="660401"/>
          <a:ext cx="11341100" cy="8059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国家航天局印发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推进商业航天高质量安全发展行动计划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 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蓝箭航天朱雀三号将于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日首飞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、行动计划指出，到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年，商业航天产业生态高效协同，科研生产安全有序，产业规模显著壮大，创新创造活力显著增强，资源能力实现统筹建设和高效利用，行业治理能力显著提升，基本实现商业航天高质量发展。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、北京蓝箭航天朱雀三号运载火箭首飞计划已进入最后准备阶段，计划于本周六即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日首飞。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商业航天：雷科防务、航天电子、佳缘科技、超捷股份、上海港湾、上海沪工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阿里巴巴：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AI+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云基础设施的资本开支约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亿元人民币 新加坡国家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计划转投阿里千问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阿里巴巴表示，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AI+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云与消费两大核心业务本季度持续实现强劲增长。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财年第二季度云智能集团收入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398.2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亿元，同比增长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相关产品收入连续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个季度实现三位数同比增长；市场预估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379.9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亿元。过去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个季度，阿里巴巴在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AI+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云基础设施的资本开支约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亿元人民币。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阿里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：数据港、杭钢股份、浙大网新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阿里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：雅达股份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阿里千问：新华都、石基信息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美股存储概念股强劲反弹 威刚董事长表示存储有钱也买不到货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存储模组大厂威刚董事长陈立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日指出，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需求存储器的强度远超过历史上任何时期，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DRAM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NAND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快闪存储器双缺持续升温，缺货深度与时间皆创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年来最严重，合约价将持续上涨至少两至三季以上，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年上半年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DRAM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与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NAND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快闪存储器仍将呈现全面缺货态势。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CSP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（云端应用服务）的需求激增；安全库存见底，各家客户有钱也买不到货。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存储芯片：香农芯创、江波龙、德明利、普冉股份、佰维存储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" b="298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软件信息、农业、军工、传媒娱乐、机械设备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机器人、医药、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r="1216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" b="4122"/>
          <a:stretch>
            <a:fillRect/>
          </a:stretch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23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控盘增加" hidden="1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 hidden="1"/>
          <p:cNvSpPr/>
          <p:nvPr/>
        </p:nvSpPr>
        <p:spPr>
          <a:xfrm>
            <a:off x="7622540" y="6176407"/>
            <a:ext cx="786892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1564F9-5B23-69C1-15E4-E03E3A9B0B61}"/>
              </a:ext>
            </a:extLst>
          </p:cNvPr>
          <p:cNvSpPr/>
          <p:nvPr/>
        </p:nvSpPr>
        <p:spPr>
          <a:xfrm>
            <a:off x="8439912" y="2423161"/>
            <a:ext cx="740664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008DE3F-A500-34B5-9ED6-F6E5D0B60905}"/>
              </a:ext>
            </a:extLst>
          </p:cNvPr>
          <p:cNvSpPr/>
          <p:nvPr/>
        </p:nvSpPr>
        <p:spPr>
          <a:xfrm>
            <a:off x="8439912" y="2779253"/>
            <a:ext cx="740664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6DF39A-6E15-A219-60D8-69A1F976F3AD}"/>
              </a:ext>
            </a:extLst>
          </p:cNvPr>
          <p:cNvSpPr/>
          <p:nvPr/>
        </p:nvSpPr>
        <p:spPr>
          <a:xfrm>
            <a:off x="8439912" y="2975325"/>
            <a:ext cx="740664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B0B3955-0AA4-F1A0-7581-2F38E6B8D751}"/>
              </a:ext>
            </a:extLst>
          </p:cNvPr>
          <p:cNvSpPr/>
          <p:nvPr/>
        </p:nvSpPr>
        <p:spPr>
          <a:xfrm>
            <a:off x="8439912" y="3171397"/>
            <a:ext cx="740664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402D84-48A3-0889-D5AC-979F7905EAC6}"/>
              </a:ext>
            </a:extLst>
          </p:cNvPr>
          <p:cNvSpPr/>
          <p:nvPr/>
        </p:nvSpPr>
        <p:spPr>
          <a:xfrm>
            <a:off x="8439912" y="3705994"/>
            <a:ext cx="740664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35A2A67-4657-36C3-92E1-7B933D448C51}"/>
              </a:ext>
            </a:extLst>
          </p:cNvPr>
          <p:cNvSpPr/>
          <p:nvPr/>
        </p:nvSpPr>
        <p:spPr>
          <a:xfrm>
            <a:off x="8437800" y="4677215"/>
            <a:ext cx="740664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DB563C-78FE-FC0C-4C31-0DE4D1FD48F6}"/>
              </a:ext>
            </a:extLst>
          </p:cNvPr>
          <p:cNvSpPr/>
          <p:nvPr/>
        </p:nvSpPr>
        <p:spPr>
          <a:xfrm>
            <a:off x="8435688" y="5648436"/>
            <a:ext cx="740664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714E796-7243-7798-75B2-EA21D4E2CB0E}"/>
              </a:ext>
            </a:extLst>
          </p:cNvPr>
          <p:cNvSpPr/>
          <p:nvPr/>
        </p:nvSpPr>
        <p:spPr>
          <a:xfrm>
            <a:off x="8435688" y="6176407"/>
            <a:ext cx="740664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游资主力受伤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破位后三天内出金叉，依然值得考虑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985837"/>
            <a:ext cx="8686800" cy="4886326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41EE553-82EB-3B71-A9F9-143C2385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98" y="2101796"/>
            <a:ext cx="4076190" cy="32000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874</Words>
  <Application>Microsoft Office PowerPoint</Application>
  <PresentationFormat>宽屏</PresentationFormat>
  <Paragraphs>93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1764</cp:revision>
  <dcterms:created xsi:type="dcterms:W3CDTF">2019-06-19T02:08:00Z</dcterms:created>
  <dcterms:modified xsi:type="dcterms:W3CDTF">2025-11-26T09:04:38Z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