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50" r:id="rId10"/>
    <p:sldId id="1448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50"/>
            <p14:sldId id="1448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114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17204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A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股规律显现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挖掘大游资思路</a:t>
            </a:r>
            <a:endParaRPr 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2025/11/3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 b="18104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" b="449"/>
          <a:stretch>
            <a:fillRect/>
          </a:stretch>
        </p:blipFill>
        <p:spPr>
          <a:xfrm>
            <a:off x="5824728" y="1398547"/>
            <a:ext cx="4803992" cy="37679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32657"/>
            <a:ext cx="6085962" cy="1110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2106</a:t>
            </a:r>
            <a:r>
              <a:rPr lang="zh-CN" altLang="en-US" dirty="0"/>
              <a:t>亿，两市</a:t>
            </a:r>
            <a:r>
              <a:rPr lang="en-US" altLang="zh-CN" dirty="0"/>
              <a:t>2.1</a:t>
            </a:r>
            <a:r>
              <a:rPr lang="zh-CN" altLang="en-US" dirty="0"/>
              <a:t>万亿，回补缺口趋势正常，下跌多低吸为主；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操作思路：国家队操盘，已回补一个大缺口，缩量下依然看震荡；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龙虎整体净买强度和情绪到位，做龙虎股更容易获得市场溢价。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11" y="1156222"/>
            <a:ext cx="2866506" cy="32173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2C120D-A10C-23C8-C73B-012742FC6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1714" y="1460815"/>
            <a:ext cx="3628571" cy="276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210" y="3470536"/>
            <a:ext cx="3055209" cy="2028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1651" y="3417738"/>
            <a:ext cx="4434866" cy="2094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2263140" y="3960576"/>
            <a:ext cx="275316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市场反复震荡，龙虎逆势进攻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龙虎炒作情绪分歧多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6602" y="2820127"/>
            <a:ext cx="808545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348" y="1524185"/>
            <a:ext cx="2145124" cy="42961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328270"/>
              </p:ext>
            </p:extLst>
          </p:nvPr>
        </p:nvGraphicFramePr>
        <p:xfrm>
          <a:off x="442913" y="660401"/>
          <a:ext cx="11341100" cy="7419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6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4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3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732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我国首次实现钍基熔盐堆钍铀燃料转换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近期，由中国科学院上海应用物理研究所牵头建成的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兆瓦液态燃料钍基熔盐实验堆首次实现钍铀核燃料转换，在国际上首次获取钍入熔盐堆运行后实验数据，成为目前全球唯一运行并实现钍燃料入堆的熔盐堆，初步证明了熔盐堆核能系统利用钍资源的技术可行性。钍基熔盐堆是以高温熔盐作为冷却剂的第四代先进核能系统，具有无水冷却、常压工作和高温输出等优点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钍基熔盐堆：上海电气、东方锆业、中国核建、宝色股份、海陆重工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钍基熔盐堆：常辅股份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50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全球首个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5G-A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人形机器人火炬手“夸父”亮相十五运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日，在第十五届全运会深圳火炬传递现场，“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号火炬手”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人形机器人“夸父”，在单臂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1.6KG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的负载下，以拟人的奔跑姿态，完成百米传递任务。该机器人由乐聚机器人自主研发，中国移动、哈工大、通研院等提供技术支持，是全球首个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5G-A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人形机器人火炬手。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乐聚机器人：东方精工、兆丰股份、大众公用、富佳股份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央视新闻：斩断田间窃密黑手 间谍在我国搜集农作物基因数据</a:t>
                      </a: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种子是农业的“芯片”，种业安全关乎粮食安全与乡村振兴大局。近年来，境外间谍情报机关对我国粮食领域的渗透力度不断加大，违法获取我国大豆、玉米、水稻种子等农作物基因数据，给我粮食安全带来严重危害。</a:t>
                      </a: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种业：神农种业、隆平高科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北交所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1400" dirty="0">
                          <a:solidFill>
                            <a:schemeClr val="tx1"/>
                          </a:solidFill>
                        </a:rPr>
                        <a:t>种业：秋乐种业、康农种业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863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2798"/>
          <a:stretch/>
        </p:blipFill>
        <p:spPr>
          <a:xfrm>
            <a:off x="1948579" y="710857"/>
            <a:ext cx="829484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机械设备、软件信息、化工、电气设备、汽车配件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机器人、化工、汽配、芯片、算力、电力，十五五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" b="3649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11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2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近期龙虎回档表现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0" y="901837"/>
            <a:ext cx="5686988" cy="11170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0" y="2191185"/>
            <a:ext cx="5686988" cy="1144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01837"/>
            <a:ext cx="5115479" cy="3313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r="54248"/>
          <a:stretch>
            <a:fillRect/>
          </a:stretch>
        </p:blipFill>
        <p:spPr>
          <a:xfrm>
            <a:off x="8529577" y="2436398"/>
            <a:ext cx="1873675" cy="30690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03" y="3378879"/>
            <a:ext cx="5242814" cy="2556598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819</Words>
  <Application>Microsoft Office PowerPoint</Application>
  <PresentationFormat>宽屏</PresentationFormat>
  <Paragraphs>90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1719</cp:revision>
  <dcterms:created xsi:type="dcterms:W3CDTF">2019-06-19T02:08:00Z</dcterms:created>
  <dcterms:modified xsi:type="dcterms:W3CDTF">2025-11-03T09:12:03Z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