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88" r:id="rId6"/>
  </p:sldMasterIdLst>
  <p:notesMasterIdLst>
    <p:notesMasterId r:id="rId21"/>
  </p:notesMasterIdLst>
  <p:sldIdLst>
    <p:sldId id="413" r:id="rId7"/>
    <p:sldId id="848" r:id="rId8"/>
    <p:sldId id="860" r:id="rId9"/>
    <p:sldId id="861" r:id="rId10"/>
    <p:sldId id="838" r:id="rId11"/>
    <p:sldId id="854" r:id="rId12"/>
    <p:sldId id="865" r:id="rId13"/>
    <p:sldId id="855" r:id="rId14"/>
    <p:sldId id="863" r:id="rId15"/>
    <p:sldId id="842" r:id="rId16"/>
    <p:sldId id="864" r:id="rId17"/>
    <p:sldId id="747" r:id="rId18"/>
    <p:sldId id="867" r:id="rId19"/>
    <p:sldId id="866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06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（基金从业编号：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A2025061900499x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（基金从业编号：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A2025061900499x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</a:t>
            </a:r>
            <a:r>
              <a:rPr lang="zh-CN" alt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（基金从业编号：</a:t>
            </a:r>
            <a:r>
              <a:rPr lang="en-US" altLang="zh-CN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r>
              <a:rPr lang="zh-CN" alt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）</a:t>
            </a:r>
            <a:r>
              <a:rPr lang="en-US" altLang="zh-CN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0.xml"/><Relationship Id="rId2" Type="http://schemas.openxmlformats.org/officeDocument/2006/relationships/image" Target="../media/image11.png"/><Relationship Id="rId1" Type="http://schemas.openxmlformats.org/officeDocument/2006/relationships/tags" Target="../tags/tag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01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102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4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4" Type="http://schemas.openxmlformats.org/officeDocument/2006/relationships/slideLayout" Target="../slideLayouts/slideLayout37.xml"/><Relationship Id="rId23" Type="http://schemas.openxmlformats.org/officeDocument/2006/relationships/tags" Target="../tags/tag62.xml"/><Relationship Id="rId22" Type="http://schemas.openxmlformats.org/officeDocument/2006/relationships/tags" Target="../tags/tag61.xml"/><Relationship Id="rId21" Type="http://schemas.openxmlformats.org/officeDocument/2006/relationships/tags" Target="../tags/tag60.xml"/><Relationship Id="rId20" Type="http://schemas.openxmlformats.org/officeDocument/2006/relationships/tags" Target="../tags/tag59.xml"/><Relationship Id="rId2" Type="http://schemas.openxmlformats.org/officeDocument/2006/relationships/tags" Target="../tags/tag41.xml"/><Relationship Id="rId19" Type="http://schemas.openxmlformats.org/officeDocument/2006/relationships/tags" Target="../tags/tag58.xml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63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6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3" Type="http://schemas.openxmlformats.org/officeDocument/2006/relationships/slideLayout" Target="../slideLayouts/slideLayout35.xml"/><Relationship Id="rId32" Type="http://schemas.openxmlformats.org/officeDocument/2006/relationships/tags" Target="../tags/tag96.xml"/><Relationship Id="rId31" Type="http://schemas.openxmlformats.org/officeDocument/2006/relationships/tags" Target="../tags/tag95.xml"/><Relationship Id="rId30" Type="http://schemas.openxmlformats.org/officeDocument/2006/relationships/tags" Target="../tags/tag94.xml"/><Relationship Id="rId3" Type="http://schemas.openxmlformats.org/officeDocument/2006/relationships/tags" Target="../tags/tag67.xml"/><Relationship Id="rId29" Type="http://schemas.openxmlformats.org/officeDocument/2006/relationships/tags" Target="../tags/tag93.xml"/><Relationship Id="rId28" Type="http://schemas.openxmlformats.org/officeDocument/2006/relationships/tags" Target="../tags/tag92.xml"/><Relationship Id="rId27" Type="http://schemas.openxmlformats.org/officeDocument/2006/relationships/tags" Target="../tags/tag91.xml"/><Relationship Id="rId26" Type="http://schemas.openxmlformats.org/officeDocument/2006/relationships/tags" Target="../tags/tag90.xml"/><Relationship Id="rId25" Type="http://schemas.openxmlformats.org/officeDocument/2006/relationships/tags" Target="../tags/tag89.xml"/><Relationship Id="rId24" Type="http://schemas.openxmlformats.org/officeDocument/2006/relationships/tags" Target="../tags/tag88.xml"/><Relationship Id="rId23" Type="http://schemas.openxmlformats.org/officeDocument/2006/relationships/tags" Target="../tags/tag87.xml"/><Relationship Id="rId22" Type="http://schemas.openxmlformats.org/officeDocument/2006/relationships/tags" Target="../tags/tag86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tags" Target="../tags/tag66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9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98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9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tags" Target="../tags/tag100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637280" y="3541395"/>
            <a:ext cx="1315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14925" y="3475355"/>
            <a:ext cx="3231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798195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6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黄金起爆寻牛</a:t>
            </a:r>
            <a:endParaRPr lang="zh-CN"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19505" y="3567430"/>
            <a:ext cx="2694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3955" y="824230"/>
            <a:ext cx="9864090" cy="5595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67910" y="184150"/>
            <a:ext cx="2741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highlight>
                  <a:srgbClr val="FFFF00"/>
                </a:highlight>
              </a:rPr>
              <a:t>10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31</a:t>
            </a:r>
            <a:r>
              <a:rPr lang="zh-CN" altLang="en-US">
                <a:highlight>
                  <a:srgbClr val="FFFF00"/>
                </a:highlight>
              </a:rPr>
              <a:t>号盘后截图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165" y="920115"/>
            <a:ext cx="10059035" cy="54489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67910" y="184150"/>
            <a:ext cx="2741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highlight>
                  <a:srgbClr val="FFFF00"/>
                </a:highlight>
              </a:rPr>
              <a:t>11</a:t>
            </a:r>
            <a:r>
              <a:rPr lang="zh-CN" altLang="en-US">
                <a:highlight>
                  <a:srgbClr val="FFFF00"/>
                </a:highlight>
              </a:rPr>
              <a:t>月</a:t>
            </a:r>
            <a:r>
              <a:rPr lang="en-US" altLang="zh-CN">
                <a:highlight>
                  <a:srgbClr val="FFFF00"/>
                </a:highlight>
              </a:rPr>
              <a:t>5</a:t>
            </a:r>
            <a:r>
              <a:rPr lang="zh-CN" altLang="en-US">
                <a:highlight>
                  <a:srgbClr val="FFFF00"/>
                </a:highlight>
              </a:rPr>
              <a:t>号盘后截图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623041294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画板 1 拷贝 3_17623041352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" y="1092200"/>
            <a:ext cx="7833995" cy="4791710"/>
          </a:xfrm>
          <a:prstGeom prst="rect">
            <a:avLst/>
          </a:prstGeom>
        </p:spPr>
      </p:pic>
      <p:grpSp>
        <p:nvGrpSpPr>
          <p:cNvPr id="279" name="组合 278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687788" y="1583055"/>
            <a:ext cx="418393" cy="457200"/>
            <a:chOff x="647700" y="137160"/>
            <a:chExt cx="9461500" cy="10339070"/>
          </a:xfrm>
        </p:grpSpPr>
        <p:sp>
          <p:nvSpPr>
            <p:cNvPr id="280" name="椭圆 279"/>
            <p:cNvSpPr/>
            <p:nvPr>
              <p:custDataLst>
                <p:tags r:id="rId3"/>
              </p:custDataLst>
            </p:nvPr>
          </p:nvSpPr>
          <p:spPr>
            <a:xfrm>
              <a:off x="1557020" y="10293350"/>
              <a:ext cx="7840980" cy="1828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1" name="椭圆 280"/>
            <p:cNvSpPr/>
            <p:nvPr>
              <p:custDataLst>
                <p:tags r:id="rId4"/>
              </p:custDataLst>
            </p:nvPr>
          </p:nvSpPr>
          <p:spPr>
            <a:xfrm>
              <a:off x="647700" y="137160"/>
              <a:ext cx="9461500" cy="88011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2" name="椭圆 281"/>
            <p:cNvSpPr/>
            <p:nvPr>
              <p:custDataLst>
                <p:tags r:id="rId5"/>
              </p:custDataLst>
            </p:nvPr>
          </p:nvSpPr>
          <p:spPr>
            <a:xfrm>
              <a:off x="1167130" y="594360"/>
              <a:ext cx="8422640" cy="788670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3" name="椭圆 282"/>
            <p:cNvSpPr/>
            <p:nvPr>
              <p:custDataLst>
                <p:tags r:id="rId6"/>
              </p:custDataLst>
            </p:nvPr>
          </p:nvSpPr>
          <p:spPr>
            <a:xfrm>
              <a:off x="1502410" y="900430"/>
              <a:ext cx="7752080" cy="72517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4" name="任意多边形: 形状 82"/>
            <p:cNvSpPr/>
            <p:nvPr>
              <p:custDataLst>
                <p:tags r:id="rId7"/>
              </p:custDataLst>
            </p:nvPr>
          </p:nvSpPr>
          <p:spPr>
            <a:xfrm>
              <a:off x="4117340" y="8779510"/>
              <a:ext cx="2520951" cy="1605281"/>
            </a:xfrm>
            <a:custGeom>
              <a:avLst/>
              <a:gdLst/>
              <a:ahLst/>
              <a:cxnLst/>
              <a:rect l="0" t="0" r="0" b="0"/>
              <a:pathLst>
                <a:path w="2520951" h="1605281">
                  <a:moveTo>
                    <a:pt x="0" y="0"/>
                  </a:moveTo>
                  <a:lnTo>
                    <a:pt x="1261110" y="1605280"/>
                  </a:lnTo>
                  <a:lnTo>
                    <a:pt x="252095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5" name="PA_ImportSvg_636991326095170606"/>
            <p:cNvSpPr/>
            <p:nvPr>
              <p:custDataLst>
                <p:tags r:id="rId8"/>
              </p:custDataLst>
            </p:nvPr>
          </p:nvSpPr>
          <p:spPr>
            <a:xfrm>
              <a:off x="2870200" y="1582420"/>
              <a:ext cx="2506981" cy="5880101"/>
            </a:xfrm>
            <a:custGeom>
              <a:avLst/>
              <a:gdLst/>
              <a:ahLst/>
              <a:cxnLst/>
              <a:rect l="l" t="t" r="r" b="b"/>
              <a:pathLst>
                <a:path w="2506981" h="5880101">
                  <a:moveTo>
                    <a:pt x="2506980" y="2025650"/>
                  </a:moveTo>
                  <a:lnTo>
                    <a:pt x="2506980" y="3915410"/>
                  </a:lnTo>
                  <a:cubicBezTo>
                    <a:pt x="2506980" y="4344670"/>
                    <a:pt x="2489200" y="4655820"/>
                    <a:pt x="2454910" y="4853940"/>
                  </a:cubicBezTo>
                  <a:cubicBezTo>
                    <a:pt x="2418080" y="5048250"/>
                    <a:pt x="2345690" y="5232400"/>
                    <a:pt x="2236470" y="5402580"/>
                  </a:cubicBezTo>
                  <a:cubicBezTo>
                    <a:pt x="2124710" y="5574030"/>
                    <a:pt x="1993900" y="5697220"/>
                    <a:pt x="1837690" y="5768340"/>
                  </a:cubicBezTo>
                  <a:cubicBezTo>
                    <a:pt x="1681480" y="5844540"/>
                    <a:pt x="1508760" y="5880100"/>
                    <a:pt x="1311910" y="5880100"/>
                  </a:cubicBezTo>
                  <a:cubicBezTo>
                    <a:pt x="1056640" y="5880100"/>
                    <a:pt x="845820" y="5840730"/>
                    <a:pt x="676910" y="5764530"/>
                  </a:cubicBezTo>
                  <a:cubicBezTo>
                    <a:pt x="509270" y="5684520"/>
                    <a:pt x="375920" y="5565140"/>
                    <a:pt x="275590" y="5398770"/>
                  </a:cubicBezTo>
                  <a:cubicBezTo>
                    <a:pt x="175260" y="5231130"/>
                    <a:pt x="105410" y="5060950"/>
                    <a:pt x="63500" y="4878070"/>
                  </a:cubicBezTo>
                  <a:cubicBezTo>
                    <a:pt x="21590" y="4695190"/>
                    <a:pt x="0" y="4404360"/>
                    <a:pt x="0" y="4006850"/>
                  </a:cubicBezTo>
                  <a:lnTo>
                    <a:pt x="0" y="2025650"/>
                  </a:lnTo>
                  <a:cubicBezTo>
                    <a:pt x="0" y="1504950"/>
                    <a:pt x="33020" y="1115060"/>
                    <a:pt x="100330" y="855980"/>
                  </a:cubicBezTo>
                  <a:cubicBezTo>
                    <a:pt x="167623" y="596896"/>
                    <a:pt x="300990" y="389890"/>
                    <a:pt x="501650" y="234950"/>
                  </a:cubicBezTo>
                  <a:cubicBezTo>
                    <a:pt x="702309" y="80010"/>
                    <a:pt x="946150" y="0"/>
                    <a:pt x="1233170" y="0"/>
                  </a:cubicBezTo>
                  <a:cubicBezTo>
                    <a:pt x="1466850" y="0"/>
                    <a:pt x="1673860" y="55880"/>
                    <a:pt x="1859280" y="162560"/>
                  </a:cubicBezTo>
                  <a:cubicBezTo>
                    <a:pt x="2044700" y="270510"/>
                    <a:pt x="2180589" y="405130"/>
                    <a:pt x="2272030" y="560070"/>
                  </a:cubicBezTo>
                  <a:cubicBezTo>
                    <a:pt x="2363476" y="715006"/>
                    <a:pt x="2425700" y="890270"/>
                    <a:pt x="2457450" y="1089660"/>
                  </a:cubicBezTo>
                  <a:cubicBezTo>
                    <a:pt x="2490470" y="1285240"/>
                    <a:pt x="2506980" y="1596390"/>
                    <a:pt x="2506980" y="2025650"/>
                  </a:cubicBezTo>
                  <a:close/>
                  <a:moveTo>
                    <a:pt x="1443990" y="1551940"/>
                  </a:moveTo>
                  <a:cubicBezTo>
                    <a:pt x="1443990" y="1249680"/>
                    <a:pt x="1432560" y="1062990"/>
                    <a:pt x="1410970" y="986790"/>
                  </a:cubicBezTo>
                  <a:cubicBezTo>
                    <a:pt x="1389379" y="910590"/>
                    <a:pt x="1338580" y="871220"/>
                    <a:pt x="1257300" y="871220"/>
                  </a:cubicBezTo>
                  <a:cubicBezTo>
                    <a:pt x="1178560" y="871220"/>
                    <a:pt x="1126490" y="910590"/>
                    <a:pt x="1101090" y="990600"/>
                  </a:cubicBezTo>
                  <a:cubicBezTo>
                    <a:pt x="1076960" y="1070610"/>
                    <a:pt x="1061720" y="1257300"/>
                    <a:pt x="1061720" y="1548130"/>
                  </a:cubicBezTo>
                  <a:lnTo>
                    <a:pt x="1061720" y="4309110"/>
                  </a:lnTo>
                  <a:cubicBezTo>
                    <a:pt x="1061720" y="4639310"/>
                    <a:pt x="1073150" y="4834890"/>
                    <a:pt x="1098550" y="4902200"/>
                  </a:cubicBezTo>
                  <a:cubicBezTo>
                    <a:pt x="1120140" y="4969510"/>
                    <a:pt x="1174750" y="5001260"/>
                    <a:pt x="1252220" y="5001260"/>
                  </a:cubicBezTo>
                  <a:cubicBezTo>
                    <a:pt x="1330960" y="5001260"/>
                    <a:pt x="1383030" y="4961891"/>
                    <a:pt x="1408430" y="4881880"/>
                  </a:cubicBezTo>
                  <a:cubicBezTo>
                    <a:pt x="1432560" y="4801871"/>
                    <a:pt x="1445260" y="4622800"/>
                    <a:pt x="1445260" y="4348480"/>
                  </a:cubicBezTo>
                  <a:lnTo>
                    <a:pt x="1445260" y="155194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86" name="任意多边形: 形状 86"/>
            <p:cNvSpPr/>
            <p:nvPr>
              <p:custDataLst>
                <p:tags r:id="rId9"/>
              </p:custDataLst>
            </p:nvPr>
          </p:nvSpPr>
          <p:spPr>
            <a:xfrm>
              <a:off x="786130" y="3470910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469D9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7" name="任意多边形: 形状 87"/>
            <p:cNvSpPr/>
            <p:nvPr>
              <p:custDataLst>
                <p:tags r:id="rId10"/>
              </p:custDataLst>
            </p:nvPr>
          </p:nvSpPr>
          <p:spPr>
            <a:xfrm>
              <a:off x="5477510" y="1593850"/>
              <a:ext cx="1836421" cy="5758181"/>
            </a:xfrm>
            <a:custGeom>
              <a:avLst/>
              <a:gdLst/>
              <a:ahLst/>
              <a:cxnLst/>
              <a:rect l="0" t="0" r="0" b="0"/>
              <a:pathLst>
                <a:path w="1836421" h="5758181">
                  <a:moveTo>
                    <a:pt x="1836420" y="146050"/>
                  </a:moveTo>
                  <a:lnTo>
                    <a:pt x="1836420" y="5613400"/>
                  </a:lnTo>
                  <a:cubicBezTo>
                    <a:pt x="1836420" y="5693410"/>
                    <a:pt x="1789430" y="5758180"/>
                    <a:pt x="1729740" y="5758180"/>
                  </a:cubicBezTo>
                  <a:lnTo>
                    <a:pt x="857250" y="5758180"/>
                  </a:lnTo>
                  <a:cubicBezTo>
                    <a:pt x="797560" y="5758180"/>
                    <a:pt x="750570" y="5693411"/>
                    <a:pt x="750570" y="5613400"/>
                  </a:cubicBezTo>
                  <a:lnTo>
                    <a:pt x="750570" y="2670810"/>
                  </a:lnTo>
                  <a:cubicBezTo>
                    <a:pt x="750570" y="2225040"/>
                    <a:pt x="742950" y="1957070"/>
                    <a:pt x="726440" y="1866900"/>
                  </a:cubicBezTo>
                  <a:cubicBezTo>
                    <a:pt x="709924" y="1776731"/>
                    <a:pt x="665480" y="1708150"/>
                    <a:pt x="593090" y="1662430"/>
                  </a:cubicBezTo>
                  <a:cubicBezTo>
                    <a:pt x="520700" y="1616710"/>
                    <a:pt x="358140" y="1593850"/>
                    <a:pt x="106680" y="1593850"/>
                  </a:cubicBezTo>
                  <a:lnTo>
                    <a:pt x="106680" y="1593850"/>
                  </a:lnTo>
                  <a:cubicBezTo>
                    <a:pt x="46990" y="1593850"/>
                    <a:pt x="0" y="1529080"/>
                    <a:pt x="0" y="1449070"/>
                  </a:cubicBezTo>
                  <a:lnTo>
                    <a:pt x="0" y="1037590"/>
                  </a:lnTo>
                  <a:cubicBezTo>
                    <a:pt x="0" y="970280"/>
                    <a:pt x="34290" y="913130"/>
                    <a:pt x="83820" y="896620"/>
                  </a:cubicBezTo>
                  <a:cubicBezTo>
                    <a:pt x="549910" y="745490"/>
                    <a:pt x="911860" y="462280"/>
                    <a:pt x="1168401" y="50800"/>
                  </a:cubicBezTo>
                  <a:cubicBezTo>
                    <a:pt x="1188720" y="17780"/>
                    <a:pt x="1219201" y="1270"/>
                    <a:pt x="1249681" y="1270"/>
                  </a:cubicBezTo>
                  <a:lnTo>
                    <a:pt x="1731011" y="1270"/>
                  </a:lnTo>
                  <a:cubicBezTo>
                    <a:pt x="1789430" y="0"/>
                    <a:pt x="1836420" y="66040"/>
                    <a:pt x="1836420" y="14605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8" name="椭圆 287"/>
            <p:cNvSpPr/>
            <p:nvPr>
              <p:custDataLst>
                <p:tags r:id="rId11"/>
              </p:custDataLst>
            </p:nvPr>
          </p:nvSpPr>
          <p:spPr>
            <a:xfrm>
              <a:off x="1691640" y="138430"/>
              <a:ext cx="7373620" cy="486918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9" name="组合 288"/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8695116" y="3949065"/>
            <a:ext cx="403738" cy="457200"/>
            <a:chOff x="736600" y="138430"/>
            <a:chExt cx="9207500" cy="10426700"/>
          </a:xfrm>
        </p:grpSpPr>
        <p:sp>
          <p:nvSpPr>
            <p:cNvPr id="290" name="椭圆 289"/>
            <p:cNvSpPr/>
            <p:nvPr>
              <p:custDataLst>
                <p:tags r:id="rId13"/>
              </p:custDataLst>
            </p:nvPr>
          </p:nvSpPr>
          <p:spPr>
            <a:xfrm>
              <a:off x="1621790" y="10379710"/>
              <a:ext cx="7630160" cy="1854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1" name="椭圆 290"/>
            <p:cNvSpPr/>
            <p:nvPr>
              <p:custDataLst>
                <p:tags r:id="rId14"/>
              </p:custDataLst>
            </p:nvPr>
          </p:nvSpPr>
          <p:spPr>
            <a:xfrm>
              <a:off x="736600" y="138430"/>
              <a:ext cx="9207500" cy="887475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2" name="椭圆 291"/>
            <p:cNvSpPr/>
            <p:nvPr>
              <p:custDataLst>
                <p:tags r:id="rId15"/>
              </p:custDataLst>
            </p:nvPr>
          </p:nvSpPr>
          <p:spPr>
            <a:xfrm>
              <a:off x="1206500" y="631190"/>
              <a:ext cx="8267700" cy="788924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椭圆 292"/>
            <p:cNvSpPr/>
            <p:nvPr>
              <p:custDataLst>
                <p:tags r:id="rId16"/>
              </p:custDataLst>
            </p:nvPr>
          </p:nvSpPr>
          <p:spPr>
            <a:xfrm>
              <a:off x="1535430" y="937260"/>
              <a:ext cx="7609840" cy="72542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4" name="任意多边形: 形状 98"/>
            <p:cNvSpPr/>
            <p:nvPr>
              <p:custDataLst>
                <p:tags r:id="rId17"/>
              </p:custDataLst>
            </p:nvPr>
          </p:nvSpPr>
          <p:spPr>
            <a:xfrm>
              <a:off x="4113530" y="8853170"/>
              <a:ext cx="2453641" cy="1619251"/>
            </a:xfrm>
            <a:custGeom>
              <a:avLst/>
              <a:gdLst/>
              <a:ahLst/>
              <a:cxnLst/>
              <a:rect l="0" t="0" r="0" b="0"/>
              <a:pathLst>
                <a:path w="2453641" h="1619251">
                  <a:moveTo>
                    <a:pt x="0" y="0"/>
                  </a:moveTo>
                  <a:lnTo>
                    <a:pt x="1226820" y="1619250"/>
                  </a:lnTo>
                  <a:lnTo>
                    <a:pt x="245364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PA_ImportSvg_636991326096078177"/>
            <p:cNvSpPr/>
            <p:nvPr>
              <p:custDataLst>
                <p:tags r:id="rId18"/>
              </p:custDataLst>
            </p:nvPr>
          </p:nvSpPr>
          <p:spPr>
            <a:xfrm>
              <a:off x="2966720" y="1722120"/>
              <a:ext cx="2294891" cy="5535931"/>
            </a:xfrm>
            <a:custGeom>
              <a:avLst/>
              <a:gdLst/>
              <a:ahLst/>
              <a:cxnLst/>
              <a:rect l="l" t="t" r="r" b="b"/>
              <a:pathLst>
                <a:path w="2294891" h="5535931">
                  <a:moveTo>
                    <a:pt x="2294890" y="1906270"/>
                  </a:moveTo>
                  <a:lnTo>
                    <a:pt x="2294890" y="3685540"/>
                  </a:lnTo>
                  <a:cubicBezTo>
                    <a:pt x="2294890" y="4090670"/>
                    <a:pt x="2279650" y="4382770"/>
                    <a:pt x="2246630" y="4569460"/>
                  </a:cubicBezTo>
                  <a:cubicBezTo>
                    <a:pt x="2213610" y="4753610"/>
                    <a:pt x="2147570" y="4925060"/>
                    <a:pt x="2047240" y="5086350"/>
                  </a:cubicBezTo>
                  <a:cubicBezTo>
                    <a:pt x="1944370" y="5247641"/>
                    <a:pt x="1824990" y="5363210"/>
                    <a:pt x="1681480" y="5430520"/>
                  </a:cubicBezTo>
                  <a:cubicBezTo>
                    <a:pt x="1537970" y="5501640"/>
                    <a:pt x="1380490" y="5535930"/>
                    <a:pt x="1201420" y="5535930"/>
                  </a:cubicBezTo>
                  <a:cubicBezTo>
                    <a:pt x="969010" y="5535930"/>
                    <a:pt x="774700" y="5499100"/>
                    <a:pt x="621030" y="5426710"/>
                  </a:cubicBezTo>
                  <a:cubicBezTo>
                    <a:pt x="467360" y="5351780"/>
                    <a:pt x="345440" y="5240020"/>
                    <a:pt x="252730" y="5082541"/>
                  </a:cubicBezTo>
                  <a:cubicBezTo>
                    <a:pt x="161290" y="4925060"/>
                    <a:pt x="96520" y="4763771"/>
                    <a:pt x="58420" y="4592321"/>
                  </a:cubicBezTo>
                  <a:cubicBezTo>
                    <a:pt x="20320" y="4419600"/>
                    <a:pt x="0" y="4146550"/>
                    <a:pt x="0" y="3771900"/>
                  </a:cubicBezTo>
                  <a:lnTo>
                    <a:pt x="0" y="1906270"/>
                  </a:lnTo>
                  <a:cubicBezTo>
                    <a:pt x="0" y="1416050"/>
                    <a:pt x="30480" y="1047750"/>
                    <a:pt x="91440" y="805180"/>
                  </a:cubicBezTo>
                  <a:cubicBezTo>
                    <a:pt x="152400" y="561340"/>
                    <a:pt x="275590" y="367030"/>
                    <a:pt x="459740" y="220980"/>
                  </a:cubicBezTo>
                  <a:cubicBezTo>
                    <a:pt x="643890" y="74930"/>
                    <a:pt x="866140" y="0"/>
                    <a:pt x="1129030" y="0"/>
                  </a:cubicBezTo>
                  <a:cubicBezTo>
                    <a:pt x="1343660" y="0"/>
                    <a:pt x="1532890" y="52070"/>
                    <a:pt x="1701800" y="153670"/>
                  </a:cubicBezTo>
                  <a:cubicBezTo>
                    <a:pt x="1870710" y="255270"/>
                    <a:pt x="1995170" y="382270"/>
                    <a:pt x="2080260" y="528320"/>
                  </a:cubicBezTo>
                  <a:cubicBezTo>
                    <a:pt x="2165361" y="674364"/>
                    <a:pt x="2221230" y="839470"/>
                    <a:pt x="2249170" y="1026160"/>
                  </a:cubicBezTo>
                  <a:cubicBezTo>
                    <a:pt x="2279650" y="1210310"/>
                    <a:pt x="2294890" y="1502410"/>
                    <a:pt x="2294890" y="1906270"/>
                  </a:cubicBezTo>
                  <a:close/>
                  <a:moveTo>
                    <a:pt x="1320800" y="1460500"/>
                  </a:moveTo>
                  <a:cubicBezTo>
                    <a:pt x="1320800" y="1176020"/>
                    <a:pt x="1310640" y="999490"/>
                    <a:pt x="1290320" y="928370"/>
                  </a:cubicBezTo>
                  <a:cubicBezTo>
                    <a:pt x="1270000" y="857250"/>
                    <a:pt x="1224280" y="819150"/>
                    <a:pt x="1149350" y="819150"/>
                  </a:cubicBezTo>
                  <a:cubicBezTo>
                    <a:pt x="1078230" y="819150"/>
                    <a:pt x="1028700" y="855980"/>
                    <a:pt x="1005840" y="930910"/>
                  </a:cubicBezTo>
                  <a:cubicBezTo>
                    <a:pt x="982980" y="1005840"/>
                    <a:pt x="970280" y="1182370"/>
                    <a:pt x="970280" y="1455420"/>
                  </a:cubicBezTo>
                  <a:lnTo>
                    <a:pt x="970280" y="4055110"/>
                  </a:lnTo>
                  <a:cubicBezTo>
                    <a:pt x="970280" y="4366260"/>
                    <a:pt x="980440" y="4549140"/>
                    <a:pt x="1003300" y="4613910"/>
                  </a:cubicBezTo>
                  <a:cubicBezTo>
                    <a:pt x="1023621" y="4677410"/>
                    <a:pt x="1071880" y="4707890"/>
                    <a:pt x="1144271" y="4707890"/>
                  </a:cubicBezTo>
                  <a:cubicBezTo>
                    <a:pt x="1216661" y="4707890"/>
                    <a:pt x="1264921" y="4671060"/>
                    <a:pt x="1287780" y="4596130"/>
                  </a:cubicBezTo>
                  <a:cubicBezTo>
                    <a:pt x="1310645" y="4521202"/>
                    <a:pt x="1320800" y="4352290"/>
                    <a:pt x="1320800" y="4094480"/>
                  </a:cubicBezTo>
                  <a:lnTo>
                    <a:pt x="1320800" y="146050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8" name="任意多边形: 形状 102"/>
            <p:cNvSpPr/>
            <p:nvPr>
              <p:custDataLst>
                <p:tags r:id="rId19"/>
              </p:custDataLst>
            </p:nvPr>
          </p:nvSpPr>
          <p:spPr>
            <a:xfrm>
              <a:off x="872490" y="3500120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469D9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任意多边形: 形状 103"/>
            <p:cNvSpPr/>
            <p:nvPr>
              <p:custDataLst>
                <p:tags r:id="rId20"/>
              </p:custDataLst>
            </p:nvPr>
          </p:nvSpPr>
          <p:spPr>
            <a:xfrm>
              <a:off x="5488940" y="1725930"/>
              <a:ext cx="2153921" cy="5411471"/>
            </a:xfrm>
            <a:custGeom>
              <a:avLst/>
              <a:gdLst/>
              <a:ahLst/>
              <a:cxnLst/>
              <a:rect l="0" t="0" r="0" b="0"/>
              <a:pathLst>
                <a:path w="2153921" h="5411471">
                  <a:moveTo>
                    <a:pt x="2071370" y="4700270"/>
                  </a:moveTo>
                  <a:lnTo>
                    <a:pt x="2071370" y="5218430"/>
                  </a:lnTo>
                  <a:cubicBezTo>
                    <a:pt x="2071370" y="5325110"/>
                    <a:pt x="2010410" y="5411470"/>
                    <a:pt x="1934210" y="5411470"/>
                  </a:cubicBezTo>
                  <a:lnTo>
                    <a:pt x="137160" y="5411470"/>
                  </a:lnTo>
                  <a:cubicBezTo>
                    <a:pt x="60960" y="5411470"/>
                    <a:pt x="0" y="5325110"/>
                    <a:pt x="0" y="5217160"/>
                  </a:cubicBezTo>
                  <a:lnTo>
                    <a:pt x="0" y="4707890"/>
                  </a:lnTo>
                  <a:cubicBezTo>
                    <a:pt x="0" y="4672330"/>
                    <a:pt x="7620" y="4636770"/>
                    <a:pt x="20320" y="4606290"/>
                  </a:cubicBezTo>
                  <a:cubicBezTo>
                    <a:pt x="621030" y="3220720"/>
                    <a:pt x="979170" y="2362200"/>
                    <a:pt x="1093471" y="2030730"/>
                  </a:cubicBezTo>
                  <a:cubicBezTo>
                    <a:pt x="1209040" y="1695450"/>
                    <a:pt x="1267461" y="1433830"/>
                    <a:pt x="1267461" y="1244600"/>
                  </a:cubicBezTo>
                  <a:cubicBezTo>
                    <a:pt x="1267461" y="1099820"/>
                    <a:pt x="1249680" y="993140"/>
                    <a:pt x="1215391" y="922020"/>
                  </a:cubicBezTo>
                  <a:cubicBezTo>
                    <a:pt x="1179831" y="850900"/>
                    <a:pt x="1127761" y="815340"/>
                    <a:pt x="1055371" y="815340"/>
                  </a:cubicBezTo>
                  <a:cubicBezTo>
                    <a:pt x="984251" y="815340"/>
                    <a:pt x="930912" y="854710"/>
                    <a:pt x="895351" y="933450"/>
                  </a:cubicBezTo>
                  <a:cubicBezTo>
                    <a:pt x="859791" y="1012190"/>
                    <a:pt x="843281" y="1168400"/>
                    <a:pt x="843281" y="1402080"/>
                  </a:cubicBezTo>
                  <a:lnTo>
                    <a:pt x="843281" y="1715770"/>
                  </a:lnTo>
                  <a:cubicBezTo>
                    <a:pt x="843281" y="1822450"/>
                    <a:pt x="782321" y="1908810"/>
                    <a:pt x="706121" y="1908810"/>
                  </a:cubicBezTo>
                  <a:lnTo>
                    <a:pt x="137160" y="1908810"/>
                  </a:lnTo>
                  <a:cubicBezTo>
                    <a:pt x="60960" y="1908810"/>
                    <a:pt x="0" y="1822450"/>
                    <a:pt x="0" y="1715770"/>
                  </a:cubicBezTo>
                  <a:lnTo>
                    <a:pt x="0" y="1715770"/>
                  </a:lnTo>
                  <a:cubicBezTo>
                    <a:pt x="0" y="1418590"/>
                    <a:pt x="11430" y="1183640"/>
                    <a:pt x="33020" y="1012190"/>
                  </a:cubicBezTo>
                  <a:cubicBezTo>
                    <a:pt x="54610" y="840740"/>
                    <a:pt x="107950" y="671830"/>
                    <a:pt x="194310" y="505460"/>
                  </a:cubicBezTo>
                  <a:cubicBezTo>
                    <a:pt x="279401" y="339090"/>
                    <a:pt x="391160" y="213360"/>
                    <a:pt x="527051" y="128270"/>
                  </a:cubicBezTo>
                  <a:cubicBezTo>
                    <a:pt x="664210" y="43180"/>
                    <a:pt x="828041" y="0"/>
                    <a:pt x="1018540" y="0"/>
                  </a:cubicBezTo>
                  <a:cubicBezTo>
                    <a:pt x="1393190" y="0"/>
                    <a:pt x="1675130" y="130810"/>
                    <a:pt x="1866900" y="392430"/>
                  </a:cubicBezTo>
                  <a:cubicBezTo>
                    <a:pt x="2058670" y="654050"/>
                    <a:pt x="2153920" y="984250"/>
                    <a:pt x="2153920" y="1384300"/>
                  </a:cubicBezTo>
                  <a:cubicBezTo>
                    <a:pt x="2153920" y="1687830"/>
                    <a:pt x="2099310" y="2009140"/>
                    <a:pt x="1992630" y="2348230"/>
                  </a:cubicBezTo>
                  <a:cubicBezTo>
                    <a:pt x="1894840" y="2655570"/>
                    <a:pt x="1625599" y="3274060"/>
                    <a:pt x="1182370" y="4204970"/>
                  </a:cubicBezTo>
                  <a:cubicBezTo>
                    <a:pt x="1121410" y="4333240"/>
                    <a:pt x="1186180" y="4505960"/>
                    <a:pt x="1295400" y="4505960"/>
                  </a:cubicBezTo>
                  <a:lnTo>
                    <a:pt x="1932940" y="4505960"/>
                  </a:lnTo>
                  <a:cubicBezTo>
                    <a:pt x="2009140" y="4507230"/>
                    <a:pt x="2071370" y="4593590"/>
                    <a:pt x="2071370" y="470027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4" name="椭圆 303"/>
            <p:cNvSpPr/>
            <p:nvPr>
              <p:custDataLst>
                <p:tags r:id="rId21"/>
              </p:custDataLst>
            </p:nvPr>
          </p:nvSpPr>
          <p:spPr>
            <a:xfrm>
              <a:off x="1753870" y="138430"/>
              <a:ext cx="7172960" cy="490982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8" name="文本框 307"/>
          <p:cNvSpPr txBox="1"/>
          <p:nvPr>
            <p:custDataLst>
              <p:tags r:id="rId22"/>
            </p:custDataLst>
          </p:nvPr>
        </p:nvSpPr>
        <p:spPr>
          <a:xfrm>
            <a:off x="9277985" y="1483995"/>
            <a:ext cx="2391410" cy="339407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大盘分析的两个阶段：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30" dirty="0"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流动资金不断新高推动熊线上移，底部箱体不断抬高</a:t>
            </a:r>
            <a:endParaRPr lang="zh-CN" altLang="en-US" sz="1200" spc="30" dirty="0"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endParaRPr lang="zh-CN" altLang="en-US" sz="1200" spc="30" dirty="0"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en-US" altLang="zh-CN" sz="1200" spc="30" dirty="0"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200" spc="30" dirty="0"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动资金整体翻绿，场外增量资金流入减少，熊线走平，处于箱体震荡区域内。</a:t>
            </a:r>
            <a:endParaRPr lang="zh-CN" altLang="en-US" sz="1200" spc="30" dirty="0"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endParaRPr lang="zh-CN" altLang="en-US" sz="1200" spc="30" dirty="0"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箱体震荡区域：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30" dirty="0"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捕捞季节（死叉末端）</a:t>
            </a:r>
            <a:endParaRPr lang="zh-CN" altLang="en-US" sz="1200" spc="30" dirty="0"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en-US" altLang="zh-CN" sz="1200" spc="30" dirty="0"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</a:t>
            </a:r>
            <a:r>
              <a:rPr lang="zh-CN" altLang="en-US" sz="1200" spc="30" dirty="0"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值（</a:t>
            </a:r>
            <a:r>
              <a:rPr lang="en-US" altLang="zh-CN" sz="1200" spc="30" dirty="0"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zh-CN" altLang="en-US" sz="1200" spc="30" dirty="0">
                <a:solidFill>
                  <a:sysClr val="windowText" lastClr="000000">
                    <a:lumMod val="75000"/>
                    <a:lumOff val="25000"/>
                  </a:sys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轴的超跌状态）</a:t>
            </a:r>
            <a:endParaRPr lang="zh-CN" altLang="en-US" sz="1200" spc="30" dirty="0">
              <a:solidFill>
                <a:sysClr val="windowText" lastClr="000000">
                  <a:lumMod val="75000"/>
                  <a:lumOff val="25000"/>
                </a:sys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2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655" y="899795"/>
            <a:ext cx="9736455" cy="49758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82445" y="5985510"/>
            <a:ext cx="811530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10</a:t>
            </a:r>
            <a:r>
              <a:rPr lang="zh-CN" altLang="en-US"/>
              <a:t>月底</a:t>
            </a:r>
            <a:r>
              <a:rPr lang="en-US" altLang="zh-CN"/>
              <a:t>--11</a:t>
            </a:r>
            <a:r>
              <a:rPr lang="zh-CN" altLang="en-US"/>
              <a:t>月份的资金方向新能源：储能，光伏，锂电池，资金流向</a:t>
            </a:r>
            <a:r>
              <a:rPr lang="en-US" altLang="zh-CN"/>
              <a:t>+</a:t>
            </a:r>
            <a:r>
              <a:rPr lang="zh-CN" altLang="en-US"/>
              <a:t>炒作趋势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270" y="890905"/>
            <a:ext cx="9108440" cy="4933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55420" y="6019165"/>
            <a:ext cx="9051290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榜一地位：当日炒作最强的风口</a:t>
            </a:r>
            <a:r>
              <a:rPr lang="en-US" altLang="zh-CN"/>
              <a:t>  </a:t>
            </a:r>
            <a:r>
              <a:rPr lang="zh-CN" altLang="en-US"/>
              <a:t>有连续性的上榜：代表有持续性的炒作</a:t>
            </a:r>
            <a:r>
              <a:rPr lang="en-US" altLang="zh-CN"/>
              <a:t> </a:t>
            </a:r>
            <a:r>
              <a:rPr lang="zh-CN" altLang="en-US"/>
              <a:t>优先涨停复制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383030" y="1309370"/>
            <a:ext cx="9934575" cy="385318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十五五的核心新产业：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新兴产业</a:t>
            </a:r>
            <a:r>
              <a:rPr lang="en-US" altLang="zh-CN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新能源、新材料、航空航天、低空经济；</a:t>
            </a:r>
            <a:endParaRPr lang="zh-CN" altLang="en-US" sz="1200" spc="3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59080" lvl="1" indent="-228600" algn="l" fontAlgn="ctr">
              <a:lnSpc>
                <a:spcPct val="130000"/>
              </a:lnSpc>
              <a:spcBef>
                <a:spcPts val="480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未来产业</a:t>
            </a:r>
            <a:r>
              <a:rPr lang="en-US" altLang="zh-CN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量子科技、生物制造、氢能、可控核聚变、脑机、具身智能、</a:t>
            </a:r>
            <a:r>
              <a:rPr lang="en-US" altLang="zh-CN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6G</a:t>
            </a:r>
            <a:r>
              <a:rPr lang="zh-CN" altLang="en-US" sz="1200" spc="3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200" spc="3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采取超常规措施，全链条推动集成电路、工业母机、高端仪器、基础软件、先进材料、生物制造等重点领域关键核心技术攻关取得决定性突破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加快建设制造强国、质量强国、航天强国、交通强国、网络强国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其中：新型能源体系具体方向，包括抽水蓄能、新型储能、智能电网和微电网。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400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b="1" spc="3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推动两岸关系和平发展、推进祖国统一大业高质量推进两岸融合发展示范区建设</a:t>
            </a:r>
            <a:endParaRPr lang="zh-CN" altLang="en-US" sz="1400" b="1" spc="3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7" name="icon_1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75030" y="1408430"/>
            <a:ext cx="355600" cy="355600"/>
            <a:chOff x="1521619" y="27524935"/>
            <a:chExt cx="1527175" cy="1527175"/>
          </a:xfrm>
          <a:solidFill>
            <a:schemeClr val="accent1"/>
          </a:solidFill>
        </p:grpSpPr>
        <p:sp>
          <p:nvSpPr>
            <p:cNvPr id="38" name="PA-任意多边形: 形状 3319"/>
            <p:cNvSpPr/>
            <p:nvPr>
              <p:custDataLst>
                <p:tags r:id="rId3"/>
              </p:custDataLst>
            </p:nvPr>
          </p:nvSpPr>
          <p:spPr>
            <a:xfrm>
              <a:off x="1623167" y="28591687"/>
              <a:ext cx="358775" cy="358775"/>
            </a:xfrm>
            <a:custGeom>
              <a:avLst/>
              <a:gdLst>
                <a:gd name="connsiteX0" fmla="*/ 322473 w 358775"/>
                <a:gd name="connsiteY0" fmla="*/ 73959 h 358775"/>
                <a:gd name="connsiteX1" fmla="*/ 350641 w 358775"/>
                <a:gd name="connsiteY1" fmla="*/ 45791 h 358775"/>
                <a:gd name="connsiteX2" fmla="*/ 314726 w 358775"/>
                <a:gd name="connsiteY2" fmla="*/ 9875 h 358775"/>
                <a:gd name="connsiteX3" fmla="*/ 286506 w 358775"/>
                <a:gd name="connsiteY3" fmla="*/ 37993 h 358775"/>
                <a:gd name="connsiteX4" fmla="*/ 73959 w 358775"/>
                <a:gd name="connsiteY4" fmla="*/ 37993 h 358775"/>
                <a:gd name="connsiteX5" fmla="*/ 45791 w 358775"/>
                <a:gd name="connsiteY5" fmla="*/ 9875 h 358775"/>
                <a:gd name="connsiteX6" fmla="*/ 9875 w 358775"/>
                <a:gd name="connsiteY6" fmla="*/ 45791 h 358775"/>
                <a:gd name="connsiteX7" fmla="*/ 37993 w 358775"/>
                <a:gd name="connsiteY7" fmla="*/ 73959 h 358775"/>
                <a:gd name="connsiteX8" fmla="*/ 37993 w 358775"/>
                <a:gd name="connsiteY8" fmla="*/ 286506 h 358775"/>
                <a:gd name="connsiteX9" fmla="*/ 9875 w 358775"/>
                <a:gd name="connsiteY9" fmla="*/ 314675 h 358775"/>
                <a:gd name="connsiteX10" fmla="*/ 45791 w 358775"/>
                <a:gd name="connsiteY10" fmla="*/ 350591 h 358775"/>
                <a:gd name="connsiteX11" fmla="*/ 73959 w 358775"/>
                <a:gd name="connsiteY11" fmla="*/ 322473 h 358775"/>
                <a:gd name="connsiteX12" fmla="*/ 286506 w 358775"/>
                <a:gd name="connsiteY12" fmla="*/ 322473 h 358775"/>
                <a:gd name="connsiteX13" fmla="*/ 314650 w 358775"/>
                <a:gd name="connsiteY13" fmla="*/ 350616 h 358775"/>
                <a:gd name="connsiteX14" fmla="*/ 350565 w 358775"/>
                <a:gd name="connsiteY14" fmla="*/ 314700 h 358775"/>
                <a:gd name="connsiteX15" fmla="*/ 322473 w 358775"/>
                <a:gd name="connsiteY15" fmla="*/ 286506 h 358775"/>
                <a:gd name="connsiteX16" fmla="*/ 322473 w 358775"/>
                <a:gd name="connsiteY16" fmla="*/ 73959 h 358775"/>
                <a:gd name="connsiteX17" fmla="*/ 180233 w 358775"/>
                <a:gd name="connsiteY17" fmla="*/ 53233 h 358775"/>
                <a:gd name="connsiteX18" fmla="*/ 250159 w 358775"/>
                <a:gd name="connsiteY18" fmla="*/ 74391 h 358775"/>
                <a:gd name="connsiteX19" fmla="*/ 212872 w 358775"/>
                <a:gd name="connsiteY19" fmla="*/ 111653 h 358775"/>
                <a:gd name="connsiteX20" fmla="*/ 147594 w 358775"/>
                <a:gd name="connsiteY20" fmla="*/ 111653 h 358775"/>
                <a:gd name="connsiteX21" fmla="*/ 110307 w 358775"/>
                <a:gd name="connsiteY21" fmla="*/ 74366 h 358775"/>
                <a:gd name="connsiteX22" fmla="*/ 180233 w 358775"/>
                <a:gd name="connsiteY22" fmla="*/ 53233 h 358775"/>
                <a:gd name="connsiteX23" fmla="*/ 205633 w 358775"/>
                <a:gd name="connsiteY23" fmla="*/ 180233 h 358775"/>
                <a:gd name="connsiteX24" fmla="*/ 180233 w 358775"/>
                <a:gd name="connsiteY24" fmla="*/ 205633 h 358775"/>
                <a:gd name="connsiteX25" fmla="*/ 154833 w 358775"/>
                <a:gd name="connsiteY25" fmla="*/ 180233 h 358775"/>
                <a:gd name="connsiteX26" fmla="*/ 180233 w 358775"/>
                <a:gd name="connsiteY26" fmla="*/ 154833 h 358775"/>
                <a:gd name="connsiteX27" fmla="*/ 205633 w 358775"/>
                <a:gd name="connsiteY27" fmla="*/ 180233 h 358775"/>
                <a:gd name="connsiteX28" fmla="*/ 53233 w 358775"/>
                <a:gd name="connsiteY28" fmla="*/ 180233 h 358775"/>
                <a:gd name="connsiteX29" fmla="*/ 74391 w 358775"/>
                <a:gd name="connsiteY29" fmla="*/ 110307 h 358775"/>
                <a:gd name="connsiteX30" fmla="*/ 111653 w 358775"/>
                <a:gd name="connsiteY30" fmla="*/ 147594 h 358775"/>
                <a:gd name="connsiteX31" fmla="*/ 111653 w 358775"/>
                <a:gd name="connsiteY31" fmla="*/ 212872 h 358775"/>
                <a:gd name="connsiteX32" fmla="*/ 74391 w 358775"/>
                <a:gd name="connsiteY32" fmla="*/ 250159 h 358775"/>
                <a:gd name="connsiteX33" fmla="*/ 53233 w 358775"/>
                <a:gd name="connsiteY33" fmla="*/ 180233 h 358775"/>
                <a:gd name="connsiteX34" fmla="*/ 180233 w 358775"/>
                <a:gd name="connsiteY34" fmla="*/ 307233 h 358775"/>
                <a:gd name="connsiteX35" fmla="*/ 110307 w 358775"/>
                <a:gd name="connsiteY35" fmla="*/ 286075 h 358775"/>
                <a:gd name="connsiteX36" fmla="*/ 147594 w 358775"/>
                <a:gd name="connsiteY36" fmla="*/ 248813 h 358775"/>
                <a:gd name="connsiteX37" fmla="*/ 212872 w 358775"/>
                <a:gd name="connsiteY37" fmla="*/ 248813 h 358775"/>
                <a:gd name="connsiteX38" fmla="*/ 250159 w 358775"/>
                <a:gd name="connsiteY38" fmla="*/ 286100 h 358775"/>
                <a:gd name="connsiteX39" fmla="*/ 180233 w 358775"/>
                <a:gd name="connsiteY39" fmla="*/ 307233 h 358775"/>
                <a:gd name="connsiteX40" fmla="*/ 286075 w 358775"/>
                <a:gd name="connsiteY40" fmla="*/ 250159 h 358775"/>
                <a:gd name="connsiteX41" fmla="*/ 248813 w 358775"/>
                <a:gd name="connsiteY41" fmla="*/ 212872 h 358775"/>
                <a:gd name="connsiteX42" fmla="*/ 248813 w 358775"/>
                <a:gd name="connsiteY42" fmla="*/ 147594 h 358775"/>
                <a:gd name="connsiteX43" fmla="*/ 286100 w 358775"/>
                <a:gd name="connsiteY43" fmla="*/ 110307 h 358775"/>
                <a:gd name="connsiteX44" fmla="*/ 307233 w 358775"/>
                <a:gd name="connsiteY44" fmla="*/ 180233 h 358775"/>
                <a:gd name="connsiteX45" fmla="*/ 286075 w 358775"/>
                <a:gd name="connsiteY45" fmla="*/ 250159 h 35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58775" h="358775">
                  <a:moveTo>
                    <a:pt x="322473" y="73959"/>
                  </a:moveTo>
                  <a:lnTo>
                    <a:pt x="350641" y="45791"/>
                  </a:lnTo>
                  <a:lnTo>
                    <a:pt x="314726" y="9875"/>
                  </a:lnTo>
                  <a:lnTo>
                    <a:pt x="286506" y="37993"/>
                  </a:lnTo>
                  <a:cubicBezTo>
                    <a:pt x="223613" y="-9489"/>
                    <a:pt x="136853" y="-9489"/>
                    <a:pt x="73959" y="37993"/>
                  </a:cubicBezTo>
                  <a:lnTo>
                    <a:pt x="45791" y="9875"/>
                  </a:lnTo>
                  <a:lnTo>
                    <a:pt x="9875" y="45791"/>
                  </a:lnTo>
                  <a:lnTo>
                    <a:pt x="37993" y="73959"/>
                  </a:lnTo>
                  <a:cubicBezTo>
                    <a:pt x="-9489" y="136853"/>
                    <a:pt x="-9489" y="223613"/>
                    <a:pt x="37993" y="286506"/>
                  </a:cubicBezTo>
                  <a:lnTo>
                    <a:pt x="9875" y="314675"/>
                  </a:lnTo>
                  <a:lnTo>
                    <a:pt x="45791" y="350591"/>
                  </a:lnTo>
                  <a:lnTo>
                    <a:pt x="73959" y="322473"/>
                  </a:lnTo>
                  <a:cubicBezTo>
                    <a:pt x="136853" y="369955"/>
                    <a:pt x="223613" y="369955"/>
                    <a:pt x="286506" y="322473"/>
                  </a:cubicBezTo>
                  <a:lnTo>
                    <a:pt x="314650" y="350616"/>
                  </a:lnTo>
                  <a:lnTo>
                    <a:pt x="350565" y="314700"/>
                  </a:lnTo>
                  <a:lnTo>
                    <a:pt x="322473" y="286506"/>
                  </a:lnTo>
                  <a:cubicBezTo>
                    <a:pt x="369955" y="223613"/>
                    <a:pt x="369955" y="136853"/>
                    <a:pt x="322473" y="73959"/>
                  </a:cubicBezTo>
                  <a:close/>
                  <a:moveTo>
                    <a:pt x="180233" y="53233"/>
                  </a:moveTo>
                  <a:cubicBezTo>
                    <a:pt x="205118" y="53239"/>
                    <a:pt x="229445" y="60599"/>
                    <a:pt x="250159" y="74391"/>
                  </a:cubicBezTo>
                  <a:lnTo>
                    <a:pt x="212872" y="111653"/>
                  </a:lnTo>
                  <a:cubicBezTo>
                    <a:pt x="192307" y="101458"/>
                    <a:pt x="168158" y="101458"/>
                    <a:pt x="147594" y="111653"/>
                  </a:cubicBezTo>
                  <a:lnTo>
                    <a:pt x="110307" y="74366"/>
                  </a:lnTo>
                  <a:cubicBezTo>
                    <a:pt x="131024" y="60583"/>
                    <a:pt x="155350" y="53230"/>
                    <a:pt x="180233" y="53233"/>
                  </a:cubicBezTo>
                  <a:close/>
                  <a:moveTo>
                    <a:pt x="205633" y="180233"/>
                  </a:moveTo>
                  <a:cubicBezTo>
                    <a:pt x="205633" y="194260"/>
                    <a:pt x="194260" y="205633"/>
                    <a:pt x="180233" y="205633"/>
                  </a:cubicBezTo>
                  <a:cubicBezTo>
                    <a:pt x="166206" y="205633"/>
                    <a:pt x="154833" y="194260"/>
                    <a:pt x="154833" y="180233"/>
                  </a:cubicBezTo>
                  <a:cubicBezTo>
                    <a:pt x="154833" y="166206"/>
                    <a:pt x="166206" y="154833"/>
                    <a:pt x="180233" y="154833"/>
                  </a:cubicBezTo>
                  <a:cubicBezTo>
                    <a:pt x="194260" y="154833"/>
                    <a:pt x="205633" y="166206"/>
                    <a:pt x="205633" y="180233"/>
                  </a:cubicBezTo>
                  <a:close/>
                  <a:moveTo>
                    <a:pt x="53233" y="180233"/>
                  </a:moveTo>
                  <a:cubicBezTo>
                    <a:pt x="53239" y="155347"/>
                    <a:pt x="60599" y="131020"/>
                    <a:pt x="74391" y="110307"/>
                  </a:cubicBezTo>
                  <a:lnTo>
                    <a:pt x="111653" y="147594"/>
                  </a:lnTo>
                  <a:cubicBezTo>
                    <a:pt x="101458" y="168158"/>
                    <a:pt x="101458" y="192307"/>
                    <a:pt x="111653" y="212872"/>
                  </a:cubicBezTo>
                  <a:lnTo>
                    <a:pt x="74391" y="250159"/>
                  </a:lnTo>
                  <a:cubicBezTo>
                    <a:pt x="60599" y="229445"/>
                    <a:pt x="53239" y="205118"/>
                    <a:pt x="53233" y="180233"/>
                  </a:cubicBezTo>
                  <a:close/>
                  <a:moveTo>
                    <a:pt x="180233" y="307233"/>
                  </a:moveTo>
                  <a:cubicBezTo>
                    <a:pt x="155347" y="307226"/>
                    <a:pt x="131020" y="299867"/>
                    <a:pt x="110307" y="286075"/>
                  </a:cubicBezTo>
                  <a:lnTo>
                    <a:pt x="147594" y="248813"/>
                  </a:lnTo>
                  <a:cubicBezTo>
                    <a:pt x="168158" y="259008"/>
                    <a:pt x="192307" y="259008"/>
                    <a:pt x="212872" y="248813"/>
                  </a:cubicBezTo>
                  <a:lnTo>
                    <a:pt x="250159" y="286100"/>
                  </a:lnTo>
                  <a:cubicBezTo>
                    <a:pt x="229442" y="299883"/>
                    <a:pt x="205115" y="307236"/>
                    <a:pt x="180233" y="307233"/>
                  </a:cubicBezTo>
                  <a:close/>
                  <a:moveTo>
                    <a:pt x="286075" y="250159"/>
                  </a:moveTo>
                  <a:lnTo>
                    <a:pt x="248813" y="212872"/>
                  </a:lnTo>
                  <a:cubicBezTo>
                    <a:pt x="259008" y="192307"/>
                    <a:pt x="259008" y="168158"/>
                    <a:pt x="248813" y="147594"/>
                  </a:cubicBezTo>
                  <a:lnTo>
                    <a:pt x="286100" y="110307"/>
                  </a:lnTo>
                  <a:cubicBezTo>
                    <a:pt x="299883" y="131024"/>
                    <a:pt x="307236" y="155350"/>
                    <a:pt x="307233" y="180233"/>
                  </a:cubicBezTo>
                  <a:cubicBezTo>
                    <a:pt x="307227" y="205118"/>
                    <a:pt x="299867" y="229445"/>
                    <a:pt x="286075" y="250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PA-任意多边形: 形状 3320"/>
            <p:cNvSpPr/>
            <p:nvPr>
              <p:custDataLst>
                <p:tags r:id="rId4"/>
              </p:custDataLst>
            </p:nvPr>
          </p:nvSpPr>
          <p:spPr>
            <a:xfrm>
              <a:off x="1521619" y="27524935"/>
              <a:ext cx="1527175" cy="1527175"/>
            </a:xfrm>
            <a:custGeom>
              <a:avLst/>
              <a:gdLst>
                <a:gd name="connsiteX0" fmla="*/ 1496266 w 1527175"/>
                <a:gd name="connsiteY0" fmla="*/ 297171 h 1527175"/>
                <a:gd name="connsiteX1" fmla="*/ 1453458 w 1527175"/>
                <a:gd name="connsiteY1" fmla="*/ 212798 h 1527175"/>
                <a:gd name="connsiteX2" fmla="*/ 1518939 w 1527175"/>
                <a:gd name="connsiteY2" fmla="*/ 147317 h 1527175"/>
                <a:gd name="connsiteX3" fmla="*/ 1518939 w 1527175"/>
                <a:gd name="connsiteY3" fmla="*/ 111427 h 1527175"/>
                <a:gd name="connsiteX4" fmla="*/ 1417339 w 1527175"/>
                <a:gd name="connsiteY4" fmla="*/ 9827 h 1527175"/>
                <a:gd name="connsiteX5" fmla="*/ 1381423 w 1527175"/>
                <a:gd name="connsiteY5" fmla="*/ 9827 h 1527175"/>
                <a:gd name="connsiteX6" fmla="*/ 1315942 w 1527175"/>
                <a:gd name="connsiteY6" fmla="*/ 75308 h 1527175"/>
                <a:gd name="connsiteX7" fmla="*/ 770401 w 1527175"/>
                <a:gd name="connsiteY7" fmla="*/ 113967 h 1527175"/>
                <a:gd name="connsiteX8" fmla="*/ 767744 w 1527175"/>
                <a:gd name="connsiteY8" fmla="*/ 149790 h 1527175"/>
                <a:gd name="connsiteX9" fmla="*/ 796157 w 1527175"/>
                <a:gd name="connsiteY9" fmla="*/ 156893 h 1527175"/>
                <a:gd name="connsiteX10" fmla="*/ 1182745 w 1527175"/>
                <a:gd name="connsiteY10" fmla="*/ 208480 h 1527175"/>
                <a:gd name="connsiteX11" fmla="*/ 1102023 w 1527175"/>
                <a:gd name="connsiteY11" fmla="*/ 289227 h 1527175"/>
                <a:gd name="connsiteX12" fmla="*/ 738981 w 1527175"/>
                <a:gd name="connsiteY12" fmla="*/ 652269 h 1527175"/>
                <a:gd name="connsiteX13" fmla="*/ 738981 w 1527175"/>
                <a:gd name="connsiteY13" fmla="*/ 180185 h 1527175"/>
                <a:gd name="connsiteX14" fmla="*/ 713581 w 1527175"/>
                <a:gd name="connsiteY14" fmla="*/ 154785 h 1527175"/>
                <a:gd name="connsiteX15" fmla="*/ 205581 w 1527175"/>
                <a:gd name="connsiteY15" fmla="*/ 154785 h 1527175"/>
                <a:gd name="connsiteX16" fmla="*/ 183636 w 1527175"/>
                <a:gd name="connsiteY16" fmla="*/ 167485 h 1527175"/>
                <a:gd name="connsiteX17" fmla="*/ 5836 w 1527175"/>
                <a:gd name="connsiteY17" fmla="*/ 472285 h 1527175"/>
                <a:gd name="connsiteX18" fmla="*/ 6191 w 1527175"/>
                <a:gd name="connsiteY18" fmla="*/ 472513 h 1527175"/>
                <a:gd name="connsiteX19" fmla="*/ 2381 w 1527175"/>
                <a:gd name="connsiteY19" fmla="*/ 484985 h 1527175"/>
                <a:gd name="connsiteX20" fmla="*/ 2381 w 1527175"/>
                <a:gd name="connsiteY20" fmla="*/ 1500985 h 1527175"/>
                <a:gd name="connsiteX21" fmla="*/ 27781 w 1527175"/>
                <a:gd name="connsiteY21" fmla="*/ 1526385 h 1527175"/>
                <a:gd name="connsiteX22" fmla="*/ 535781 w 1527175"/>
                <a:gd name="connsiteY22" fmla="*/ 1526385 h 1527175"/>
                <a:gd name="connsiteX23" fmla="*/ 557371 w 1527175"/>
                <a:gd name="connsiteY23" fmla="*/ 1513685 h 1527175"/>
                <a:gd name="connsiteX24" fmla="*/ 557727 w 1527175"/>
                <a:gd name="connsiteY24" fmla="*/ 1513888 h 1527175"/>
                <a:gd name="connsiteX25" fmla="*/ 735527 w 1527175"/>
                <a:gd name="connsiteY25" fmla="*/ 1209088 h 1527175"/>
                <a:gd name="connsiteX26" fmla="*/ 738981 w 1527175"/>
                <a:gd name="connsiteY26" fmla="*/ 1196185 h 1527175"/>
                <a:gd name="connsiteX27" fmla="*/ 738981 w 1527175"/>
                <a:gd name="connsiteY27" fmla="*/ 927300 h 1527175"/>
                <a:gd name="connsiteX28" fmla="*/ 1239539 w 1527175"/>
                <a:gd name="connsiteY28" fmla="*/ 426743 h 1527175"/>
                <a:gd name="connsiteX29" fmla="*/ 1307586 w 1527175"/>
                <a:gd name="connsiteY29" fmla="*/ 358696 h 1527175"/>
                <a:gd name="connsiteX30" fmla="*/ 1207713 w 1527175"/>
                <a:gd name="connsiteY30" fmla="*/ 842972 h 1527175"/>
                <a:gd name="connsiteX31" fmla="*/ 1205081 w 1527175"/>
                <a:gd name="connsiteY31" fmla="*/ 878796 h 1527175"/>
                <a:gd name="connsiteX32" fmla="*/ 1224325 w 1527175"/>
                <a:gd name="connsiteY32" fmla="*/ 887600 h 1527175"/>
                <a:gd name="connsiteX33" fmla="*/ 1233494 w 1527175"/>
                <a:gd name="connsiteY33" fmla="*/ 885898 h 1527175"/>
                <a:gd name="connsiteX34" fmla="*/ 1496266 w 1527175"/>
                <a:gd name="connsiteY34" fmla="*/ 297171 h 1527175"/>
                <a:gd name="connsiteX35" fmla="*/ 1399381 w 1527175"/>
                <a:gd name="connsiteY35" fmla="*/ 63700 h 1527175"/>
                <a:gd name="connsiteX36" fmla="*/ 1465066 w 1527175"/>
                <a:gd name="connsiteY36" fmla="*/ 129385 h 1527175"/>
                <a:gd name="connsiteX37" fmla="*/ 1423410 w 1527175"/>
                <a:gd name="connsiteY37" fmla="*/ 171041 h 1527175"/>
                <a:gd name="connsiteX38" fmla="*/ 1357725 w 1527175"/>
                <a:gd name="connsiteY38" fmla="*/ 105356 h 1527175"/>
                <a:gd name="connsiteX39" fmla="*/ 1399381 w 1527175"/>
                <a:gd name="connsiteY39" fmla="*/ 63700 h 1527175"/>
                <a:gd name="connsiteX40" fmla="*/ 510381 w 1527175"/>
                <a:gd name="connsiteY40" fmla="*/ 1475585 h 1527175"/>
                <a:gd name="connsiteX41" fmla="*/ 53181 w 1527175"/>
                <a:gd name="connsiteY41" fmla="*/ 1475585 h 1527175"/>
                <a:gd name="connsiteX42" fmla="*/ 53181 w 1527175"/>
                <a:gd name="connsiteY42" fmla="*/ 1018385 h 1527175"/>
                <a:gd name="connsiteX43" fmla="*/ 510381 w 1527175"/>
                <a:gd name="connsiteY43" fmla="*/ 1018385 h 1527175"/>
                <a:gd name="connsiteX44" fmla="*/ 510381 w 1527175"/>
                <a:gd name="connsiteY44" fmla="*/ 1475585 h 1527175"/>
                <a:gd name="connsiteX45" fmla="*/ 510381 w 1527175"/>
                <a:gd name="connsiteY45" fmla="*/ 967585 h 1527175"/>
                <a:gd name="connsiteX46" fmla="*/ 53181 w 1527175"/>
                <a:gd name="connsiteY46" fmla="*/ 967585 h 1527175"/>
                <a:gd name="connsiteX47" fmla="*/ 53181 w 1527175"/>
                <a:gd name="connsiteY47" fmla="*/ 510385 h 1527175"/>
                <a:gd name="connsiteX48" fmla="*/ 510381 w 1527175"/>
                <a:gd name="connsiteY48" fmla="*/ 510385 h 1527175"/>
                <a:gd name="connsiteX49" fmla="*/ 510381 w 1527175"/>
                <a:gd name="connsiteY49" fmla="*/ 967585 h 1527175"/>
                <a:gd name="connsiteX50" fmla="*/ 521176 w 1527175"/>
                <a:gd name="connsiteY50" fmla="*/ 459585 h 1527175"/>
                <a:gd name="connsiteX51" fmla="*/ 72003 w 1527175"/>
                <a:gd name="connsiteY51" fmla="*/ 459585 h 1527175"/>
                <a:gd name="connsiteX52" fmla="*/ 220161 w 1527175"/>
                <a:gd name="connsiteY52" fmla="*/ 205585 h 1527175"/>
                <a:gd name="connsiteX53" fmla="*/ 669360 w 1527175"/>
                <a:gd name="connsiteY53" fmla="*/ 205585 h 1527175"/>
                <a:gd name="connsiteX54" fmla="*/ 521176 w 1527175"/>
                <a:gd name="connsiteY54" fmla="*/ 459585 h 1527175"/>
                <a:gd name="connsiteX55" fmla="*/ 688181 w 1527175"/>
                <a:gd name="connsiteY55" fmla="*/ 1189301 h 1527175"/>
                <a:gd name="connsiteX56" fmla="*/ 561181 w 1527175"/>
                <a:gd name="connsiteY56" fmla="*/ 1407005 h 1527175"/>
                <a:gd name="connsiteX57" fmla="*/ 561181 w 1527175"/>
                <a:gd name="connsiteY57" fmla="*/ 491868 h 1527175"/>
                <a:gd name="connsiteX58" fmla="*/ 688181 w 1527175"/>
                <a:gd name="connsiteY58" fmla="*/ 274165 h 1527175"/>
                <a:gd name="connsiteX59" fmla="*/ 688181 w 1527175"/>
                <a:gd name="connsiteY59" fmla="*/ 703069 h 1527175"/>
                <a:gd name="connsiteX60" fmla="*/ 594023 w 1527175"/>
                <a:gd name="connsiteY60" fmla="*/ 797227 h 1527175"/>
                <a:gd name="connsiteX61" fmla="*/ 594023 w 1527175"/>
                <a:gd name="connsiteY61" fmla="*/ 833143 h 1527175"/>
                <a:gd name="connsiteX62" fmla="*/ 688181 w 1527175"/>
                <a:gd name="connsiteY62" fmla="*/ 927300 h 1527175"/>
                <a:gd name="connsiteX63" fmla="*/ 688181 w 1527175"/>
                <a:gd name="connsiteY63" fmla="*/ 1189301 h 1527175"/>
                <a:gd name="connsiteX64" fmla="*/ 713581 w 1527175"/>
                <a:gd name="connsiteY64" fmla="*/ 880869 h 1527175"/>
                <a:gd name="connsiteX65" fmla="*/ 647897 w 1527175"/>
                <a:gd name="connsiteY65" fmla="*/ 815185 h 1527175"/>
                <a:gd name="connsiteX66" fmla="*/ 1119981 w 1527175"/>
                <a:gd name="connsiteY66" fmla="*/ 343100 h 1527175"/>
                <a:gd name="connsiteX67" fmla="*/ 1185666 w 1527175"/>
                <a:gd name="connsiteY67" fmla="*/ 408785 h 1527175"/>
                <a:gd name="connsiteX68" fmla="*/ 713581 w 1527175"/>
                <a:gd name="connsiteY68" fmla="*/ 880869 h 1527175"/>
                <a:gd name="connsiteX69" fmla="*/ 1337532 w 1527175"/>
                <a:gd name="connsiteY69" fmla="*/ 764918 h 1527175"/>
                <a:gd name="connsiteX70" fmla="*/ 1335602 w 1527175"/>
                <a:gd name="connsiteY70" fmla="*/ 303680 h 1527175"/>
                <a:gd name="connsiteX71" fmla="*/ 1316933 w 1527175"/>
                <a:gd name="connsiteY71" fmla="*/ 291411 h 1527175"/>
                <a:gd name="connsiteX72" fmla="*/ 1313758 w 1527175"/>
                <a:gd name="connsiteY72" fmla="*/ 291208 h 1527175"/>
                <a:gd name="connsiteX73" fmla="*/ 1295800 w 1527175"/>
                <a:gd name="connsiteY73" fmla="*/ 298650 h 1527175"/>
                <a:gd name="connsiteX74" fmla="*/ 1221581 w 1527175"/>
                <a:gd name="connsiteY74" fmla="*/ 372869 h 1527175"/>
                <a:gd name="connsiteX75" fmla="*/ 1155897 w 1527175"/>
                <a:gd name="connsiteY75" fmla="*/ 307185 h 1527175"/>
                <a:gd name="connsiteX76" fmla="*/ 1238853 w 1527175"/>
                <a:gd name="connsiteY76" fmla="*/ 224228 h 1527175"/>
                <a:gd name="connsiteX77" fmla="*/ 1238844 w 1527175"/>
                <a:gd name="connsiteY77" fmla="*/ 188306 h 1527175"/>
                <a:gd name="connsiteX78" fmla="*/ 1237304 w 1527175"/>
                <a:gd name="connsiteY78" fmla="*/ 186890 h 1527175"/>
                <a:gd name="connsiteX79" fmla="*/ 927602 w 1527175"/>
                <a:gd name="connsiteY79" fmla="*/ 78813 h 1527175"/>
                <a:gd name="connsiteX80" fmla="*/ 1450073 w 1527175"/>
                <a:gd name="connsiteY80" fmla="*/ 318281 h 1527175"/>
                <a:gd name="connsiteX81" fmla="*/ 1337532 w 1527175"/>
                <a:gd name="connsiteY81" fmla="*/ 764918 h 152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527175" h="1527175">
                  <a:moveTo>
                    <a:pt x="1496266" y="297171"/>
                  </a:moveTo>
                  <a:cubicBezTo>
                    <a:pt x="1484960" y="267637"/>
                    <a:pt x="1470616" y="239364"/>
                    <a:pt x="1453458" y="212798"/>
                  </a:cubicBezTo>
                  <a:lnTo>
                    <a:pt x="1518939" y="147317"/>
                  </a:lnTo>
                  <a:cubicBezTo>
                    <a:pt x="1528839" y="137402"/>
                    <a:pt x="1528839" y="121342"/>
                    <a:pt x="1518939" y="111427"/>
                  </a:cubicBezTo>
                  <a:lnTo>
                    <a:pt x="1417339" y="9827"/>
                  </a:lnTo>
                  <a:cubicBezTo>
                    <a:pt x="1407420" y="-89"/>
                    <a:pt x="1391342" y="-89"/>
                    <a:pt x="1381423" y="9827"/>
                  </a:cubicBezTo>
                  <a:lnTo>
                    <a:pt x="1315942" y="75308"/>
                  </a:lnTo>
                  <a:cubicBezTo>
                    <a:pt x="1145778" y="-34731"/>
                    <a:pt x="923347" y="-18967"/>
                    <a:pt x="770401" y="113967"/>
                  </a:cubicBezTo>
                  <a:cubicBezTo>
                    <a:pt x="759774" y="123124"/>
                    <a:pt x="758584" y="139164"/>
                    <a:pt x="767744" y="149790"/>
                  </a:cubicBezTo>
                  <a:cubicBezTo>
                    <a:pt x="774757" y="157931"/>
                    <a:pt x="786136" y="160776"/>
                    <a:pt x="796157" y="156893"/>
                  </a:cubicBezTo>
                  <a:cubicBezTo>
                    <a:pt x="925436" y="107468"/>
                    <a:pt x="1070950" y="126886"/>
                    <a:pt x="1182745" y="208480"/>
                  </a:cubicBezTo>
                  <a:lnTo>
                    <a:pt x="1102023" y="289227"/>
                  </a:lnTo>
                  <a:lnTo>
                    <a:pt x="738981" y="652269"/>
                  </a:lnTo>
                  <a:lnTo>
                    <a:pt x="738981" y="180185"/>
                  </a:lnTo>
                  <a:cubicBezTo>
                    <a:pt x="738981" y="166158"/>
                    <a:pt x="727608" y="154785"/>
                    <a:pt x="713581" y="154785"/>
                  </a:cubicBezTo>
                  <a:lnTo>
                    <a:pt x="205581" y="154785"/>
                  </a:lnTo>
                  <a:cubicBezTo>
                    <a:pt x="196526" y="154804"/>
                    <a:pt x="188163" y="159642"/>
                    <a:pt x="183636" y="167485"/>
                  </a:cubicBezTo>
                  <a:lnTo>
                    <a:pt x="5836" y="472285"/>
                  </a:lnTo>
                  <a:lnTo>
                    <a:pt x="6191" y="472513"/>
                  </a:lnTo>
                  <a:cubicBezTo>
                    <a:pt x="3823" y="476253"/>
                    <a:pt x="2508" y="480562"/>
                    <a:pt x="2381" y="484985"/>
                  </a:cubicBezTo>
                  <a:lnTo>
                    <a:pt x="2381" y="1500985"/>
                  </a:lnTo>
                  <a:cubicBezTo>
                    <a:pt x="2381" y="1515012"/>
                    <a:pt x="13754" y="1526385"/>
                    <a:pt x="27781" y="1526385"/>
                  </a:cubicBezTo>
                  <a:lnTo>
                    <a:pt x="535781" y="1526385"/>
                  </a:lnTo>
                  <a:cubicBezTo>
                    <a:pt x="544728" y="1526309"/>
                    <a:pt x="552958" y="1521467"/>
                    <a:pt x="557371" y="1513685"/>
                  </a:cubicBezTo>
                  <a:lnTo>
                    <a:pt x="557727" y="1513888"/>
                  </a:lnTo>
                  <a:lnTo>
                    <a:pt x="735527" y="1209088"/>
                  </a:lnTo>
                  <a:cubicBezTo>
                    <a:pt x="737810" y="1205173"/>
                    <a:pt x="739000" y="1200716"/>
                    <a:pt x="738981" y="1196185"/>
                  </a:cubicBezTo>
                  <a:lnTo>
                    <a:pt x="738981" y="927300"/>
                  </a:lnTo>
                  <a:lnTo>
                    <a:pt x="1239539" y="426743"/>
                  </a:lnTo>
                  <a:lnTo>
                    <a:pt x="1307586" y="358696"/>
                  </a:lnTo>
                  <a:cubicBezTo>
                    <a:pt x="1388294" y="524050"/>
                    <a:pt x="1347254" y="723040"/>
                    <a:pt x="1207713" y="842972"/>
                  </a:cubicBezTo>
                  <a:cubicBezTo>
                    <a:pt x="1197092" y="852139"/>
                    <a:pt x="1195915" y="868179"/>
                    <a:pt x="1205081" y="878796"/>
                  </a:cubicBezTo>
                  <a:cubicBezTo>
                    <a:pt x="1209910" y="884390"/>
                    <a:pt x="1216933" y="887603"/>
                    <a:pt x="1224325" y="887600"/>
                  </a:cubicBezTo>
                  <a:cubicBezTo>
                    <a:pt x="1227458" y="887597"/>
                    <a:pt x="1230567" y="887019"/>
                    <a:pt x="1233494" y="885898"/>
                  </a:cubicBezTo>
                  <a:cubicBezTo>
                    <a:pt x="1468631" y="795890"/>
                    <a:pt x="1586278" y="532305"/>
                    <a:pt x="1496266" y="297171"/>
                  </a:cubicBezTo>
                  <a:close/>
                  <a:moveTo>
                    <a:pt x="1399381" y="63700"/>
                  </a:moveTo>
                  <a:lnTo>
                    <a:pt x="1465066" y="129385"/>
                  </a:lnTo>
                  <a:lnTo>
                    <a:pt x="1423410" y="171041"/>
                  </a:lnTo>
                  <a:cubicBezTo>
                    <a:pt x="1403795" y="146981"/>
                    <a:pt x="1381785" y="124971"/>
                    <a:pt x="1357725" y="105356"/>
                  </a:cubicBezTo>
                  <a:lnTo>
                    <a:pt x="1399381" y="63700"/>
                  </a:lnTo>
                  <a:close/>
                  <a:moveTo>
                    <a:pt x="510381" y="1475585"/>
                  </a:moveTo>
                  <a:lnTo>
                    <a:pt x="53181" y="1475585"/>
                  </a:lnTo>
                  <a:lnTo>
                    <a:pt x="53181" y="1018385"/>
                  </a:lnTo>
                  <a:lnTo>
                    <a:pt x="510381" y="1018385"/>
                  </a:lnTo>
                  <a:lnTo>
                    <a:pt x="510381" y="1475585"/>
                  </a:lnTo>
                  <a:close/>
                  <a:moveTo>
                    <a:pt x="510381" y="967585"/>
                  </a:moveTo>
                  <a:lnTo>
                    <a:pt x="53181" y="967585"/>
                  </a:lnTo>
                  <a:lnTo>
                    <a:pt x="53181" y="510385"/>
                  </a:lnTo>
                  <a:lnTo>
                    <a:pt x="510381" y="510385"/>
                  </a:lnTo>
                  <a:lnTo>
                    <a:pt x="510381" y="967585"/>
                  </a:lnTo>
                  <a:close/>
                  <a:moveTo>
                    <a:pt x="521176" y="459585"/>
                  </a:moveTo>
                  <a:lnTo>
                    <a:pt x="72003" y="459585"/>
                  </a:lnTo>
                  <a:lnTo>
                    <a:pt x="220161" y="205585"/>
                  </a:lnTo>
                  <a:lnTo>
                    <a:pt x="669360" y="205585"/>
                  </a:lnTo>
                  <a:lnTo>
                    <a:pt x="521176" y="459585"/>
                  </a:lnTo>
                  <a:close/>
                  <a:moveTo>
                    <a:pt x="688181" y="1189301"/>
                  </a:moveTo>
                  <a:lnTo>
                    <a:pt x="561181" y="1407005"/>
                  </a:lnTo>
                  <a:lnTo>
                    <a:pt x="561181" y="491868"/>
                  </a:lnTo>
                  <a:lnTo>
                    <a:pt x="688181" y="274165"/>
                  </a:lnTo>
                  <a:lnTo>
                    <a:pt x="688181" y="703069"/>
                  </a:lnTo>
                  <a:lnTo>
                    <a:pt x="594023" y="797227"/>
                  </a:lnTo>
                  <a:cubicBezTo>
                    <a:pt x="584108" y="807146"/>
                    <a:pt x="584108" y="823224"/>
                    <a:pt x="594023" y="833143"/>
                  </a:cubicBezTo>
                  <a:lnTo>
                    <a:pt x="688181" y="927300"/>
                  </a:lnTo>
                  <a:lnTo>
                    <a:pt x="688181" y="1189301"/>
                  </a:lnTo>
                  <a:close/>
                  <a:moveTo>
                    <a:pt x="713581" y="880869"/>
                  </a:moveTo>
                  <a:lnTo>
                    <a:pt x="647897" y="815185"/>
                  </a:lnTo>
                  <a:lnTo>
                    <a:pt x="1119981" y="343100"/>
                  </a:lnTo>
                  <a:lnTo>
                    <a:pt x="1185666" y="408785"/>
                  </a:lnTo>
                  <a:lnTo>
                    <a:pt x="713581" y="880869"/>
                  </a:lnTo>
                  <a:close/>
                  <a:moveTo>
                    <a:pt x="1337532" y="764918"/>
                  </a:moveTo>
                  <a:cubicBezTo>
                    <a:pt x="1420686" y="622227"/>
                    <a:pt x="1419946" y="445672"/>
                    <a:pt x="1335602" y="303680"/>
                  </a:cubicBezTo>
                  <a:cubicBezTo>
                    <a:pt x="1331608" y="296926"/>
                    <a:pt x="1324718" y="292399"/>
                    <a:pt x="1316933" y="291411"/>
                  </a:cubicBezTo>
                  <a:cubicBezTo>
                    <a:pt x="1315879" y="291281"/>
                    <a:pt x="1314818" y="291211"/>
                    <a:pt x="1313758" y="291208"/>
                  </a:cubicBezTo>
                  <a:cubicBezTo>
                    <a:pt x="1307021" y="291208"/>
                    <a:pt x="1300563" y="293888"/>
                    <a:pt x="1295800" y="298650"/>
                  </a:cubicBezTo>
                  <a:lnTo>
                    <a:pt x="1221581" y="372869"/>
                  </a:lnTo>
                  <a:lnTo>
                    <a:pt x="1155897" y="307185"/>
                  </a:lnTo>
                  <a:lnTo>
                    <a:pt x="1238853" y="224228"/>
                  </a:lnTo>
                  <a:cubicBezTo>
                    <a:pt x="1248769" y="214306"/>
                    <a:pt x="1248766" y="198225"/>
                    <a:pt x="1238844" y="188306"/>
                  </a:cubicBezTo>
                  <a:cubicBezTo>
                    <a:pt x="1238352" y="187814"/>
                    <a:pt x="1237837" y="187341"/>
                    <a:pt x="1237304" y="186890"/>
                  </a:cubicBezTo>
                  <a:cubicBezTo>
                    <a:pt x="1151030" y="113732"/>
                    <a:pt x="1040660" y="75219"/>
                    <a:pt x="927602" y="78813"/>
                  </a:cubicBezTo>
                  <a:cubicBezTo>
                    <a:pt x="1138006" y="664"/>
                    <a:pt x="1371924" y="107877"/>
                    <a:pt x="1450073" y="318281"/>
                  </a:cubicBezTo>
                  <a:cubicBezTo>
                    <a:pt x="1508693" y="476101"/>
                    <a:pt x="1463935" y="653720"/>
                    <a:pt x="1337532" y="764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PA-任意多边形: 形状 3321"/>
            <p:cNvSpPr/>
            <p:nvPr>
              <p:custDataLst>
                <p:tags r:id="rId5"/>
              </p:custDataLst>
            </p:nvPr>
          </p:nvSpPr>
          <p:spPr>
            <a:xfrm>
              <a:off x="1623167" y="28083687"/>
              <a:ext cx="358775" cy="358775"/>
            </a:xfrm>
            <a:custGeom>
              <a:avLst/>
              <a:gdLst>
                <a:gd name="connsiteX0" fmla="*/ 322473 w 358775"/>
                <a:gd name="connsiteY0" fmla="*/ 73959 h 358775"/>
                <a:gd name="connsiteX1" fmla="*/ 350641 w 358775"/>
                <a:gd name="connsiteY1" fmla="*/ 45791 h 358775"/>
                <a:gd name="connsiteX2" fmla="*/ 314726 w 358775"/>
                <a:gd name="connsiteY2" fmla="*/ 9875 h 358775"/>
                <a:gd name="connsiteX3" fmla="*/ 286506 w 358775"/>
                <a:gd name="connsiteY3" fmla="*/ 37993 h 358775"/>
                <a:gd name="connsiteX4" fmla="*/ 73959 w 358775"/>
                <a:gd name="connsiteY4" fmla="*/ 37993 h 358775"/>
                <a:gd name="connsiteX5" fmla="*/ 45791 w 358775"/>
                <a:gd name="connsiteY5" fmla="*/ 9875 h 358775"/>
                <a:gd name="connsiteX6" fmla="*/ 9875 w 358775"/>
                <a:gd name="connsiteY6" fmla="*/ 45791 h 358775"/>
                <a:gd name="connsiteX7" fmla="*/ 37993 w 358775"/>
                <a:gd name="connsiteY7" fmla="*/ 73959 h 358775"/>
                <a:gd name="connsiteX8" fmla="*/ 37993 w 358775"/>
                <a:gd name="connsiteY8" fmla="*/ 286506 h 358775"/>
                <a:gd name="connsiteX9" fmla="*/ 9875 w 358775"/>
                <a:gd name="connsiteY9" fmla="*/ 314675 h 358775"/>
                <a:gd name="connsiteX10" fmla="*/ 45791 w 358775"/>
                <a:gd name="connsiteY10" fmla="*/ 350591 h 358775"/>
                <a:gd name="connsiteX11" fmla="*/ 73959 w 358775"/>
                <a:gd name="connsiteY11" fmla="*/ 322473 h 358775"/>
                <a:gd name="connsiteX12" fmla="*/ 286506 w 358775"/>
                <a:gd name="connsiteY12" fmla="*/ 322473 h 358775"/>
                <a:gd name="connsiteX13" fmla="*/ 314650 w 358775"/>
                <a:gd name="connsiteY13" fmla="*/ 350616 h 358775"/>
                <a:gd name="connsiteX14" fmla="*/ 350565 w 358775"/>
                <a:gd name="connsiteY14" fmla="*/ 314700 h 358775"/>
                <a:gd name="connsiteX15" fmla="*/ 322473 w 358775"/>
                <a:gd name="connsiteY15" fmla="*/ 286506 h 358775"/>
                <a:gd name="connsiteX16" fmla="*/ 322473 w 358775"/>
                <a:gd name="connsiteY16" fmla="*/ 73959 h 358775"/>
                <a:gd name="connsiteX17" fmla="*/ 180233 w 358775"/>
                <a:gd name="connsiteY17" fmla="*/ 53233 h 358775"/>
                <a:gd name="connsiteX18" fmla="*/ 250159 w 358775"/>
                <a:gd name="connsiteY18" fmla="*/ 74391 h 358775"/>
                <a:gd name="connsiteX19" fmla="*/ 212872 w 358775"/>
                <a:gd name="connsiteY19" fmla="*/ 111653 h 358775"/>
                <a:gd name="connsiteX20" fmla="*/ 147594 w 358775"/>
                <a:gd name="connsiteY20" fmla="*/ 111653 h 358775"/>
                <a:gd name="connsiteX21" fmla="*/ 110307 w 358775"/>
                <a:gd name="connsiteY21" fmla="*/ 74366 h 358775"/>
                <a:gd name="connsiteX22" fmla="*/ 180233 w 358775"/>
                <a:gd name="connsiteY22" fmla="*/ 53233 h 358775"/>
                <a:gd name="connsiteX23" fmla="*/ 205633 w 358775"/>
                <a:gd name="connsiteY23" fmla="*/ 180233 h 358775"/>
                <a:gd name="connsiteX24" fmla="*/ 180233 w 358775"/>
                <a:gd name="connsiteY24" fmla="*/ 205633 h 358775"/>
                <a:gd name="connsiteX25" fmla="*/ 154833 w 358775"/>
                <a:gd name="connsiteY25" fmla="*/ 180233 h 358775"/>
                <a:gd name="connsiteX26" fmla="*/ 180233 w 358775"/>
                <a:gd name="connsiteY26" fmla="*/ 154833 h 358775"/>
                <a:gd name="connsiteX27" fmla="*/ 205633 w 358775"/>
                <a:gd name="connsiteY27" fmla="*/ 180233 h 358775"/>
                <a:gd name="connsiteX28" fmla="*/ 53233 w 358775"/>
                <a:gd name="connsiteY28" fmla="*/ 180233 h 358775"/>
                <a:gd name="connsiteX29" fmla="*/ 74391 w 358775"/>
                <a:gd name="connsiteY29" fmla="*/ 110307 h 358775"/>
                <a:gd name="connsiteX30" fmla="*/ 111653 w 358775"/>
                <a:gd name="connsiteY30" fmla="*/ 147594 h 358775"/>
                <a:gd name="connsiteX31" fmla="*/ 111653 w 358775"/>
                <a:gd name="connsiteY31" fmla="*/ 212872 h 358775"/>
                <a:gd name="connsiteX32" fmla="*/ 74391 w 358775"/>
                <a:gd name="connsiteY32" fmla="*/ 250159 h 358775"/>
                <a:gd name="connsiteX33" fmla="*/ 53233 w 358775"/>
                <a:gd name="connsiteY33" fmla="*/ 180233 h 358775"/>
                <a:gd name="connsiteX34" fmla="*/ 180233 w 358775"/>
                <a:gd name="connsiteY34" fmla="*/ 307233 h 358775"/>
                <a:gd name="connsiteX35" fmla="*/ 110307 w 358775"/>
                <a:gd name="connsiteY35" fmla="*/ 286075 h 358775"/>
                <a:gd name="connsiteX36" fmla="*/ 147594 w 358775"/>
                <a:gd name="connsiteY36" fmla="*/ 248813 h 358775"/>
                <a:gd name="connsiteX37" fmla="*/ 212872 w 358775"/>
                <a:gd name="connsiteY37" fmla="*/ 248813 h 358775"/>
                <a:gd name="connsiteX38" fmla="*/ 250159 w 358775"/>
                <a:gd name="connsiteY38" fmla="*/ 286100 h 358775"/>
                <a:gd name="connsiteX39" fmla="*/ 180233 w 358775"/>
                <a:gd name="connsiteY39" fmla="*/ 307233 h 358775"/>
                <a:gd name="connsiteX40" fmla="*/ 286075 w 358775"/>
                <a:gd name="connsiteY40" fmla="*/ 250159 h 358775"/>
                <a:gd name="connsiteX41" fmla="*/ 248813 w 358775"/>
                <a:gd name="connsiteY41" fmla="*/ 212872 h 358775"/>
                <a:gd name="connsiteX42" fmla="*/ 248813 w 358775"/>
                <a:gd name="connsiteY42" fmla="*/ 147594 h 358775"/>
                <a:gd name="connsiteX43" fmla="*/ 286100 w 358775"/>
                <a:gd name="connsiteY43" fmla="*/ 110307 h 358775"/>
                <a:gd name="connsiteX44" fmla="*/ 307233 w 358775"/>
                <a:gd name="connsiteY44" fmla="*/ 180233 h 358775"/>
                <a:gd name="connsiteX45" fmla="*/ 286075 w 358775"/>
                <a:gd name="connsiteY45" fmla="*/ 250159 h 35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58775" h="358775">
                  <a:moveTo>
                    <a:pt x="322473" y="73959"/>
                  </a:moveTo>
                  <a:lnTo>
                    <a:pt x="350641" y="45791"/>
                  </a:lnTo>
                  <a:lnTo>
                    <a:pt x="314726" y="9875"/>
                  </a:lnTo>
                  <a:lnTo>
                    <a:pt x="286506" y="37993"/>
                  </a:lnTo>
                  <a:cubicBezTo>
                    <a:pt x="223613" y="-9489"/>
                    <a:pt x="136853" y="-9489"/>
                    <a:pt x="73959" y="37993"/>
                  </a:cubicBezTo>
                  <a:lnTo>
                    <a:pt x="45791" y="9875"/>
                  </a:lnTo>
                  <a:lnTo>
                    <a:pt x="9875" y="45791"/>
                  </a:lnTo>
                  <a:lnTo>
                    <a:pt x="37993" y="73959"/>
                  </a:lnTo>
                  <a:cubicBezTo>
                    <a:pt x="-9489" y="136853"/>
                    <a:pt x="-9489" y="223613"/>
                    <a:pt x="37993" y="286506"/>
                  </a:cubicBezTo>
                  <a:lnTo>
                    <a:pt x="9875" y="314675"/>
                  </a:lnTo>
                  <a:lnTo>
                    <a:pt x="45791" y="350591"/>
                  </a:lnTo>
                  <a:lnTo>
                    <a:pt x="73959" y="322473"/>
                  </a:lnTo>
                  <a:cubicBezTo>
                    <a:pt x="136853" y="369955"/>
                    <a:pt x="223613" y="369955"/>
                    <a:pt x="286506" y="322473"/>
                  </a:cubicBezTo>
                  <a:lnTo>
                    <a:pt x="314650" y="350616"/>
                  </a:lnTo>
                  <a:lnTo>
                    <a:pt x="350565" y="314700"/>
                  </a:lnTo>
                  <a:lnTo>
                    <a:pt x="322473" y="286506"/>
                  </a:lnTo>
                  <a:cubicBezTo>
                    <a:pt x="369955" y="223613"/>
                    <a:pt x="369955" y="136853"/>
                    <a:pt x="322473" y="73959"/>
                  </a:cubicBezTo>
                  <a:close/>
                  <a:moveTo>
                    <a:pt x="180233" y="53233"/>
                  </a:moveTo>
                  <a:cubicBezTo>
                    <a:pt x="205118" y="53239"/>
                    <a:pt x="229445" y="60599"/>
                    <a:pt x="250159" y="74391"/>
                  </a:cubicBezTo>
                  <a:lnTo>
                    <a:pt x="212872" y="111653"/>
                  </a:lnTo>
                  <a:cubicBezTo>
                    <a:pt x="192307" y="101458"/>
                    <a:pt x="168158" y="101458"/>
                    <a:pt x="147594" y="111653"/>
                  </a:cubicBezTo>
                  <a:lnTo>
                    <a:pt x="110307" y="74366"/>
                  </a:lnTo>
                  <a:cubicBezTo>
                    <a:pt x="131024" y="60583"/>
                    <a:pt x="155350" y="53230"/>
                    <a:pt x="180233" y="53233"/>
                  </a:cubicBezTo>
                  <a:close/>
                  <a:moveTo>
                    <a:pt x="205633" y="180233"/>
                  </a:moveTo>
                  <a:cubicBezTo>
                    <a:pt x="205633" y="194260"/>
                    <a:pt x="194260" y="205633"/>
                    <a:pt x="180233" y="205633"/>
                  </a:cubicBezTo>
                  <a:cubicBezTo>
                    <a:pt x="166206" y="205633"/>
                    <a:pt x="154833" y="194260"/>
                    <a:pt x="154833" y="180233"/>
                  </a:cubicBezTo>
                  <a:cubicBezTo>
                    <a:pt x="154833" y="166206"/>
                    <a:pt x="166206" y="154833"/>
                    <a:pt x="180233" y="154833"/>
                  </a:cubicBezTo>
                  <a:cubicBezTo>
                    <a:pt x="194260" y="154833"/>
                    <a:pt x="205633" y="166206"/>
                    <a:pt x="205633" y="180233"/>
                  </a:cubicBezTo>
                  <a:close/>
                  <a:moveTo>
                    <a:pt x="53233" y="180233"/>
                  </a:moveTo>
                  <a:cubicBezTo>
                    <a:pt x="53239" y="155347"/>
                    <a:pt x="60599" y="131020"/>
                    <a:pt x="74391" y="110307"/>
                  </a:cubicBezTo>
                  <a:lnTo>
                    <a:pt x="111653" y="147594"/>
                  </a:lnTo>
                  <a:cubicBezTo>
                    <a:pt x="101458" y="168158"/>
                    <a:pt x="101458" y="192307"/>
                    <a:pt x="111653" y="212872"/>
                  </a:cubicBezTo>
                  <a:lnTo>
                    <a:pt x="74391" y="250159"/>
                  </a:lnTo>
                  <a:cubicBezTo>
                    <a:pt x="60599" y="229445"/>
                    <a:pt x="53239" y="205119"/>
                    <a:pt x="53233" y="180233"/>
                  </a:cubicBezTo>
                  <a:close/>
                  <a:moveTo>
                    <a:pt x="180233" y="307233"/>
                  </a:moveTo>
                  <a:cubicBezTo>
                    <a:pt x="155347" y="307226"/>
                    <a:pt x="131020" y="299867"/>
                    <a:pt x="110307" y="286075"/>
                  </a:cubicBezTo>
                  <a:lnTo>
                    <a:pt x="147594" y="248813"/>
                  </a:lnTo>
                  <a:cubicBezTo>
                    <a:pt x="168158" y="259008"/>
                    <a:pt x="192307" y="259008"/>
                    <a:pt x="212872" y="248813"/>
                  </a:cubicBezTo>
                  <a:lnTo>
                    <a:pt x="250159" y="286100"/>
                  </a:lnTo>
                  <a:cubicBezTo>
                    <a:pt x="229442" y="299883"/>
                    <a:pt x="205115" y="307236"/>
                    <a:pt x="180233" y="307233"/>
                  </a:cubicBezTo>
                  <a:close/>
                  <a:moveTo>
                    <a:pt x="286075" y="250159"/>
                  </a:moveTo>
                  <a:lnTo>
                    <a:pt x="248813" y="212872"/>
                  </a:lnTo>
                  <a:cubicBezTo>
                    <a:pt x="259008" y="192307"/>
                    <a:pt x="259008" y="168158"/>
                    <a:pt x="248813" y="147594"/>
                  </a:cubicBezTo>
                  <a:lnTo>
                    <a:pt x="286100" y="110307"/>
                  </a:lnTo>
                  <a:cubicBezTo>
                    <a:pt x="299883" y="131024"/>
                    <a:pt x="307236" y="155350"/>
                    <a:pt x="307233" y="180233"/>
                  </a:cubicBezTo>
                  <a:cubicBezTo>
                    <a:pt x="307227" y="205119"/>
                    <a:pt x="299867" y="229445"/>
                    <a:pt x="286075" y="250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PA-任意多边形: 形状 3322"/>
            <p:cNvSpPr/>
            <p:nvPr>
              <p:custDataLst>
                <p:tags r:id="rId6"/>
              </p:custDataLst>
            </p:nvPr>
          </p:nvSpPr>
          <p:spPr>
            <a:xfrm>
              <a:off x="2842419" y="285409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PA-任意多边形: 形状 3323"/>
            <p:cNvSpPr/>
            <p:nvPr>
              <p:custDataLst>
                <p:tags r:id="rId7"/>
              </p:custDataLst>
            </p:nvPr>
          </p:nvSpPr>
          <p:spPr>
            <a:xfrm>
              <a:off x="2842419" y="286425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PA-任意多边形: 形状 3324"/>
            <p:cNvSpPr/>
            <p:nvPr>
              <p:custDataLst>
                <p:tags r:id="rId8"/>
              </p:custDataLst>
            </p:nvPr>
          </p:nvSpPr>
          <p:spPr>
            <a:xfrm>
              <a:off x="2842419" y="287441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PA-任意多边形: 形状 3325"/>
            <p:cNvSpPr/>
            <p:nvPr>
              <p:custDataLst>
                <p:tags r:id="rId9"/>
              </p:custDataLst>
            </p:nvPr>
          </p:nvSpPr>
          <p:spPr>
            <a:xfrm>
              <a:off x="28424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PA-任意多边形: 形状 3326"/>
            <p:cNvSpPr/>
            <p:nvPr>
              <p:custDataLst>
                <p:tags r:id="rId10"/>
              </p:custDataLst>
            </p:nvPr>
          </p:nvSpPr>
          <p:spPr>
            <a:xfrm>
              <a:off x="27408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PA-任意多边形: 形状 3327"/>
            <p:cNvSpPr/>
            <p:nvPr>
              <p:custDataLst>
                <p:tags r:id="rId11"/>
              </p:custDataLst>
            </p:nvPr>
          </p:nvSpPr>
          <p:spPr>
            <a:xfrm>
              <a:off x="26392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PA-任意多边形: 形状 3328"/>
            <p:cNvSpPr/>
            <p:nvPr>
              <p:custDataLst>
                <p:tags r:id="rId12"/>
              </p:custDataLst>
            </p:nvPr>
          </p:nvSpPr>
          <p:spPr>
            <a:xfrm>
              <a:off x="25376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PA-任意多边形: 形状 3329"/>
            <p:cNvSpPr/>
            <p:nvPr>
              <p:custDataLst>
                <p:tags r:id="rId13"/>
              </p:custDataLst>
            </p:nvPr>
          </p:nvSpPr>
          <p:spPr>
            <a:xfrm>
              <a:off x="24360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PA-任意多边形: 形状 3330"/>
            <p:cNvSpPr/>
            <p:nvPr>
              <p:custDataLst>
                <p:tags r:id="rId14"/>
              </p:custDataLst>
            </p:nvPr>
          </p:nvSpPr>
          <p:spPr>
            <a:xfrm>
              <a:off x="2842419" y="284393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PA-任意多边形: 形状 3331"/>
            <p:cNvSpPr/>
            <p:nvPr>
              <p:custDataLst>
                <p:tags r:id="rId15"/>
              </p:custDataLst>
            </p:nvPr>
          </p:nvSpPr>
          <p:spPr>
            <a:xfrm>
              <a:off x="2334419" y="28845739"/>
              <a:ext cx="53975" cy="53975"/>
            </a:xfrm>
            <a:custGeom>
              <a:avLst/>
              <a:gdLst>
                <a:gd name="connsiteX0" fmla="*/ 2381 w 53975"/>
                <a:gd name="connsiteY0" fmla="*/ 2381 h 53975"/>
                <a:gd name="connsiteX1" fmla="*/ 53181 w 53975"/>
                <a:gd name="connsiteY1" fmla="*/ 2381 h 53975"/>
                <a:gd name="connsiteX2" fmla="*/ 53181 w 53975"/>
                <a:gd name="connsiteY2" fmla="*/ 53181 h 53975"/>
                <a:gd name="connsiteX3" fmla="*/ 2381 w 53975"/>
                <a:gd name="connsiteY3" fmla="*/ 53181 h 5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5" h="53975">
                  <a:moveTo>
                    <a:pt x="2381" y="2381"/>
                  </a:moveTo>
                  <a:lnTo>
                    <a:pt x="53181" y="2381"/>
                  </a:lnTo>
                  <a:lnTo>
                    <a:pt x="53181" y="53181"/>
                  </a:lnTo>
                  <a:lnTo>
                    <a:pt x="2381" y="531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4" name="icon_2"/>
          <p:cNvGrpSpPr>
            <a:grpSpLocks noChangeAspect="1"/>
          </p:cNvGrpSpPr>
          <p:nvPr>
            <p:custDataLst>
              <p:tags r:id="rId16"/>
            </p:custDataLst>
          </p:nvPr>
        </p:nvGrpSpPr>
        <p:grpSpPr>
          <a:xfrm>
            <a:off x="875030" y="2586990"/>
            <a:ext cx="355600" cy="355600"/>
            <a:chOff x="-2232" y="5236518"/>
            <a:chExt cx="1526977" cy="1526977"/>
          </a:xfrm>
          <a:solidFill>
            <a:schemeClr val="accent1"/>
          </a:solidFill>
        </p:grpSpPr>
        <p:sp>
          <p:nvSpPr>
            <p:cNvPr id="65" name="PA-任意多边形: 形状 1753"/>
            <p:cNvSpPr/>
            <p:nvPr>
              <p:custDataLst>
                <p:tags r:id="rId17"/>
              </p:custDataLst>
            </p:nvPr>
          </p:nvSpPr>
          <p:spPr>
            <a:xfrm>
              <a:off x="-2232" y="5236518"/>
              <a:ext cx="1526977" cy="1526977"/>
            </a:xfrm>
            <a:custGeom>
              <a:avLst/>
              <a:gdLst>
                <a:gd name="connsiteX0" fmla="*/ 1494482 w 1526976"/>
                <a:gd name="connsiteY0" fmla="*/ 1145232 h 1526976"/>
                <a:gd name="connsiteX1" fmla="*/ 1526232 w 1526976"/>
                <a:gd name="connsiteY1" fmla="*/ 1113482 h 1526976"/>
                <a:gd name="connsiteX2" fmla="*/ 1526232 w 1526976"/>
                <a:gd name="connsiteY2" fmla="*/ 33983 h 1526976"/>
                <a:gd name="connsiteX3" fmla="*/ 1494482 w 1526976"/>
                <a:gd name="connsiteY3" fmla="*/ 2232 h 1526976"/>
                <a:gd name="connsiteX4" fmla="*/ 795983 w 1526976"/>
                <a:gd name="connsiteY4" fmla="*/ 2232 h 1526976"/>
                <a:gd name="connsiteX5" fmla="*/ 764232 w 1526976"/>
                <a:gd name="connsiteY5" fmla="*/ 33983 h 1526976"/>
                <a:gd name="connsiteX6" fmla="*/ 764232 w 1526976"/>
                <a:gd name="connsiteY6" fmla="*/ 446734 h 1526976"/>
                <a:gd name="connsiteX7" fmla="*/ 129233 w 1526976"/>
                <a:gd name="connsiteY7" fmla="*/ 446734 h 1526976"/>
                <a:gd name="connsiteX8" fmla="*/ 97482 w 1526976"/>
                <a:gd name="connsiteY8" fmla="*/ 478482 h 1526976"/>
                <a:gd name="connsiteX9" fmla="*/ 97482 w 1526976"/>
                <a:gd name="connsiteY9" fmla="*/ 1335732 h 1526976"/>
                <a:gd name="connsiteX10" fmla="*/ 2232 w 1526976"/>
                <a:gd name="connsiteY10" fmla="*/ 1430982 h 1526976"/>
                <a:gd name="connsiteX11" fmla="*/ 97482 w 1526976"/>
                <a:gd name="connsiteY11" fmla="*/ 1526232 h 1526976"/>
                <a:gd name="connsiteX12" fmla="*/ 1430982 w 1526976"/>
                <a:gd name="connsiteY12" fmla="*/ 1526232 h 1526976"/>
                <a:gd name="connsiteX13" fmla="*/ 1526232 w 1526976"/>
                <a:gd name="connsiteY13" fmla="*/ 1430982 h 1526976"/>
                <a:gd name="connsiteX14" fmla="*/ 1430982 w 1526976"/>
                <a:gd name="connsiteY14" fmla="*/ 1335732 h 1526976"/>
                <a:gd name="connsiteX15" fmla="*/ 1430982 w 1526976"/>
                <a:gd name="connsiteY15" fmla="*/ 1145232 h 1526976"/>
                <a:gd name="connsiteX16" fmla="*/ 1494482 w 1526976"/>
                <a:gd name="connsiteY16" fmla="*/ 1145232 h 1526976"/>
                <a:gd name="connsiteX17" fmla="*/ 827731 w 1526976"/>
                <a:gd name="connsiteY17" fmla="*/ 65731 h 1526976"/>
                <a:gd name="connsiteX18" fmla="*/ 1462730 w 1526976"/>
                <a:gd name="connsiteY18" fmla="*/ 65731 h 1526976"/>
                <a:gd name="connsiteX19" fmla="*/ 1462730 w 1526976"/>
                <a:gd name="connsiteY19" fmla="*/ 192732 h 1526976"/>
                <a:gd name="connsiteX20" fmla="*/ 827731 w 1526976"/>
                <a:gd name="connsiteY20" fmla="*/ 192732 h 1526976"/>
                <a:gd name="connsiteX21" fmla="*/ 827731 w 1526976"/>
                <a:gd name="connsiteY21" fmla="*/ 65731 h 1526976"/>
                <a:gd name="connsiteX22" fmla="*/ 827731 w 1526976"/>
                <a:gd name="connsiteY22" fmla="*/ 256231 h 1526976"/>
                <a:gd name="connsiteX23" fmla="*/ 1462730 w 1526976"/>
                <a:gd name="connsiteY23" fmla="*/ 256231 h 1526976"/>
                <a:gd name="connsiteX24" fmla="*/ 1462730 w 1526976"/>
                <a:gd name="connsiteY24" fmla="*/ 891230 h 1526976"/>
                <a:gd name="connsiteX25" fmla="*/ 827731 w 1526976"/>
                <a:gd name="connsiteY25" fmla="*/ 891230 h 1526976"/>
                <a:gd name="connsiteX26" fmla="*/ 827731 w 1526976"/>
                <a:gd name="connsiteY26" fmla="*/ 256231 h 1526976"/>
                <a:gd name="connsiteX27" fmla="*/ 160981 w 1526976"/>
                <a:gd name="connsiteY27" fmla="*/ 510233 h 1526976"/>
                <a:gd name="connsiteX28" fmla="*/ 764232 w 1526976"/>
                <a:gd name="connsiteY28" fmla="*/ 510233 h 1526976"/>
                <a:gd name="connsiteX29" fmla="*/ 764232 w 1526976"/>
                <a:gd name="connsiteY29" fmla="*/ 1113485 h 1526976"/>
                <a:gd name="connsiteX30" fmla="*/ 795983 w 1526976"/>
                <a:gd name="connsiteY30" fmla="*/ 1145235 h 1526976"/>
                <a:gd name="connsiteX31" fmla="*/ 1367483 w 1526976"/>
                <a:gd name="connsiteY31" fmla="*/ 1145235 h 1526976"/>
                <a:gd name="connsiteX32" fmla="*/ 1367483 w 1526976"/>
                <a:gd name="connsiteY32" fmla="*/ 1335735 h 1526976"/>
                <a:gd name="connsiteX33" fmla="*/ 160981 w 1526976"/>
                <a:gd name="connsiteY33" fmla="*/ 1335735 h 1526976"/>
                <a:gd name="connsiteX34" fmla="*/ 160981 w 1526976"/>
                <a:gd name="connsiteY34" fmla="*/ 510233 h 1526976"/>
                <a:gd name="connsiteX35" fmla="*/ 1462733 w 1526976"/>
                <a:gd name="connsiteY35" fmla="*/ 1430982 h 1526976"/>
                <a:gd name="connsiteX36" fmla="*/ 1430982 w 1526976"/>
                <a:gd name="connsiteY36" fmla="*/ 1462733 h 1526976"/>
                <a:gd name="connsiteX37" fmla="*/ 97482 w 1526976"/>
                <a:gd name="connsiteY37" fmla="*/ 1462733 h 1526976"/>
                <a:gd name="connsiteX38" fmla="*/ 65731 w 1526976"/>
                <a:gd name="connsiteY38" fmla="*/ 1430982 h 1526976"/>
                <a:gd name="connsiteX39" fmla="*/ 97482 w 1526976"/>
                <a:gd name="connsiteY39" fmla="*/ 1399232 h 1526976"/>
                <a:gd name="connsiteX40" fmla="*/ 573732 w 1526976"/>
                <a:gd name="connsiteY40" fmla="*/ 1399232 h 1526976"/>
                <a:gd name="connsiteX41" fmla="*/ 573732 w 1526976"/>
                <a:gd name="connsiteY41" fmla="*/ 1430982 h 1526976"/>
                <a:gd name="connsiteX42" fmla="*/ 954732 w 1526976"/>
                <a:gd name="connsiteY42" fmla="*/ 1430982 h 1526976"/>
                <a:gd name="connsiteX43" fmla="*/ 954732 w 1526976"/>
                <a:gd name="connsiteY43" fmla="*/ 1399232 h 1526976"/>
                <a:gd name="connsiteX44" fmla="*/ 1430982 w 1526976"/>
                <a:gd name="connsiteY44" fmla="*/ 1399232 h 1526976"/>
                <a:gd name="connsiteX45" fmla="*/ 1462733 w 1526976"/>
                <a:gd name="connsiteY45" fmla="*/ 1430982 h 1526976"/>
                <a:gd name="connsiteX46" fmla="*/ 827731 w 1526976"/>
                <a:gd name="connsiteY46" fmla="*/ 1081733 h 1526976"/>
                <a:gd name="connsiteX47" fmla="*/ 827731 w 1526976"/>
                <a:gd name="connsiteY47" fmla="*/ 954732 h 1526976"/>
                <a:gd name="connsiteX48" fmla="*/ 1462730 w 1526976"/>
                <a:gd name="connsiteY48" fmla="*/ 954732 h 1526976"/>
                <a:gd name="connsiteX49" fmla="*/ 1462730 w 1526976"/>
                <a:gd name="connsiteY49" fmla="*/ 1081733 h 1526976"/>
                <a:gd name="connsiteX50" fmla="*/ 827731 w 1526976"/>
                <a:gd name="connsiteY50" fmla="*/ 1081733 h 152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526976" h="1526976">
                  <a:moveTo>
                    <a:pt x="1494482" y="1145232"/>
                  </a:moveTo>
                  <a:cubicBezTo>
                    <a:pt x="1512016" y="1145232"/>
                    <a:pt x="1526232" y="1131016"/>
                    <a:pt x="1526232" y="1113482"/>
                  </a:cubicBezTo>
                  <a:lnTo>
                    <a:pt x="1526232" y="33983"/>
                  </a:lnTo>
                  <a:cubicBezTo>
                    <a:pt x="1526232" y="16448"/>
                    <a:pt x="1512016" y="2232"/>
                    <a:pt x="1494482" y="2232"/>
                  </a:cubicBezTo>
                  <a:lnTo>
                    <a:pt x="795983" y="2232"/>
                  </a:lnTo>
                  <a:cubicBezTo>
                    <a:pt x="778449" y="2232"/>
                    <a:pt x="764232" y="16448"/>
                    <a:pt x="764232" y="33983"/>
                  </a:cubicBezTo>
                  <a:lnTo>
                    <a:pt x="764232" y="446734"/>
                  </a:lnTo>
                  <a:lnTo>
                    <a:pt x="129233" y="446734"/>
                  </a:lnTo>
                  <a:cubicBezTo>
                    <a:pt x="111698" y="446731"/>
                    <a:pt x="97482" y="460947"/>
                    <a:pt x="97482" y="478482"/>
                  </a:cubicBezTo>
                  <a:lnTo>
                    <a:pt x="97482" y="1335732"/>
                  </a:lnTo>
                  <a:cubicBezTo>
                    <a:pt x="44878" y="1335732"/>
                    <a:pt x="2232" y="1378378"/>
                    <a:pt x="2232" y="1430982"/>
                  </a:cubicBezTo>
                  <a:cubicBezTo>
                    <a:pt x="2232" y="1483587"/>
                    <a:pt x="44878" y="1526232"/>
                    <a:pt x="97482" y="1526232"/>
                  </a:cubicBezTo>
                  <a:lnTo>
                    <a:pt x="1430982" y="1526232"/>
                  </a:lnTo>
                  <a:cubicBezTo>
                    <a:pt x="1483587" y="1526232"/>
                    <a:pt x="1526232" y="1483587"/>
                    <a:pt x="1526232" y="1430982"/>
                  </a:cubicBezTo>
                  <a:cubicBezTo>
                    <a:pt x="1526232" y="1378378"/>
                    <a:pt x="1483587" y="1335732"/>
                    <a:pt x="1430982" y="1335732"/>
                  </a:cubicBezTo>
                  <a:lnTo>
                    <a:pt x="1430982" y="1145232"/>
                  </a:lnTo>
                  <a:lnTo>
                    <a:pt x="1494482" y="1145232"/>
                  </a:lnTo>
                  <a:close/>
                  <a:moveTo>
                    <a:pt x="827731" y="65731"/>
                  </a:moveTo>
                  <a:lnTo>
                    <a:pt x="1462730" y="65731"/>
                  </a:lnTo>
                  <a:lnTo>
                    <a:pt x="1462730" y="192732"/>
                  </a:lnTo>
                  <a:lnTo>
                    <a:pt x="827731" y="192732"/>
                  </a:lnTo>
                  <a:lnTo>
                    <a:pt x="827731" y="65731"/>
                  </a:lnTo>
                  <a:close/>
                  <a:moveTo>
                    <a:pt x="827731" y="256231"/>
                  </a:moveTo>
                  <a:lnTo>
                    <a:pt x="1462730" y="256231"/>
                  </a:lnTo>
                  <a:lnTo>
                    <a:pt x="1462730" y="891230"/>
                  </a:lnTo>
                  <a:lnTo>
                    <a:pt x="827731" y="891230"/>
                  </a:lnTo>
                  <a:lnTo>
                    <a:pt x="827731" y="256231"/>
                  </a:lnTo>
                  <a:close/>
                  <a:moveTo>
                    <a:pt x="160981" y="510233"/>
                  </a:moveTo>
                  <a:lnTo>
                    <a:pt x="764232" y="510233"/>
                  </a:lnTo>
                  <a:lnTo>
                    <a:pt x="764232" y="1113485"/>
                  </a:lnTo>
                  <a:cubicBezTo>
                    <a:pt x="764232" y="1131019"/>
                    <a:pt x="778449" y="1145235"/>
                    <a:pt x="795983" y="1145235"/>
                  </a:cubicBezTo>
                  <a:lnTo>
                    <a:pt x="1367483" y="1145235"/>
                  </a:lnTo>
                  <a:lnTo>
                    <a:pt x="1367483" y="1335735"/>
                  </a:lnTo>
                  <a:lnTo>
                    <a:pt x="160981" y="1335735"/>
                  </a:lnTo>
                  <a:lnTo>
                    <a:pt x="160981" y="510233"/>
                  </a:lnTo>
                  <a:close/>
                  <a:moveTo>
                    <a:pt x="1462733" y="1430982"/>
                  </a:moveTo>
                  <a:cubicBezTo>
                    <a:pt x="1462733" y="1448517"/>
                    <a:pt x="1448517" y="1462733"/>
                    <a:pt x="1430982" y="1462733"/>
                  </a:cubicBezTo>
                  <a:lnTo>
                    <a:pt x="97482" y="1462733"/>
                  </a:lnTo>
                  <a:cubicBezTo>
                    <a:pt x="79947" y="1462733"/>
                    <a:pt x="65731" y="1448517"/>
                    <a:pt x="65731" y="1430982"/>
                  </a:cubicBezTo>
                  <a:cubicBezTo>
                    <a:pt x="65731" y="1413448"/>
                    <a:pt x="79947" y="1399232"/>
                    <a:pt x="97482" y="1399232"/>
                  </a:cubicBezTo>
                  <a:lnTo>
                    <a:pt x="573732" y="1399232"/>
                  </a:lnTo>
                  <a:lnTo>
                    <a:pt x="573732" y="1430982"/>
                  </a:lnTo>
                  <a:lnTo>
                    <a:pt x="954732" y="1430982"/>
                  </a:lnTo>
                  <a:lnTo>
                    <a:pt x="954732" y="1399232"/>
                  </a:lnTo>
                  <a:lnTo>
                    <a:pt x="1430982" y="1399232"/>
                  </a:lnTo>
                  <a:cubicBezTo>
                    <a:pt x="1448517" y="1399232"/>
                    <a:pt x="1462733" y="1413448"/>
                    <a:pt x="1462733" y="1430982"/>
                  </a:cubicBezTo>
                  <a:close/>
                  <a:moveTo>
                    <a:pt x="827731" y="1081733"/>
                  </a:moveTo>
                  <a:lnTo>
                    <a:pt x="827731" y="954732"/>
                  </a:lnTo>
                  <a:lnTo>
                    <a:pt x="1462730" y="954732"/>
                  </a:lnTo>
                  <a:lnTo>
                    <a:pt x="1462730" y="1081733"/>
                  </a:lnTo>
                  <a:lnTo>
                    <a:pt x="827731" y="1081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PA-任意多边形: 形状 1754"/>
            <p:cNvSpPr/>
            <p:nvPr>
              <p:custDataLst>
                <p:tags r:id="rId18"/>
              </p:custDataLst>
            </p:nvPr>
          </p:nvSpPr>
          <p:spPr>
            <a:xfrm>
              <a:off x="1363019" y="5331768"/>
              <a:ext cx="65484" cy="65484"/>
            </a:xfrm>
            <a:custGeom>
              <a:avLst/>
              <a:gdLst>
                <a:gd name="connsiteX0" fmla="*/ 2232 w 65484"/>
                <a:gd name="connsiteY0" fmla="*/ 2232 h 65484"/>
                <a:gd name="connsiteX1" fmla="*/ 65731 w 65484"/>
                <a:gd name="connsiteY1" fmla="*/ 2232 h 65484"/>
                <a:gd name="connsiteX2" fmla="*/ 65731 w 65484"/>
                <a:gd name="connsiteY2" fmla="*/ 65731 h 65484"/>
                <a:gd name="connsiteX3" fmla="*/ 2232 w 65484"/>
                <a:gd name="connsiteY3" fmla="*/ 65731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84" h="65484">
                  <a:moveTo>
                    <a:pt x="2232" y="2232"/>
                  </a:moveTo>
                  <a:lnTo>
                    <a:pt x="65731" y="2232"/>
                  </a:lnTo>
                  <a:lnTo>
                    <a:pt x="65731" y="65731"/>
                  </a:lnTo>
                  <a:lnTo>
                    <a:pt x="2232" y="657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PA-任意多边形: 形状 1755"/>
            <p:cNvSpPr/>
            <p:nvPr>
              <p:custDataLst>
                <p:tags r:id="rId19"/>
              </p:custDataLst>
            </p:nvPr>
          </p:nvSpPr>
          <p:spPr>
            <a:xfrm>
              <a:off x="1077269" y="6220769"/>
              <a:ext cx="130969" cy="65484"/>
            </a:xfrm>
            <a:custGeom>
              <a:avLst/>
              <a:gdLst>
                <a:gd name="connsiteX0" fmla="*/ 2232 w 130968"/>
                <a:gd name="connsiteY0" fmla="*/ 2232 h 65484"/>
                <a:gd name="connsiteX1" fmla="*/ 129233 w 130968"/>
                <a:gd name="connsiteY1" fmla="*/ 2232 h 65484"/>
                <a:gd name="connsiteX2" fmla="*/ 129233 w 130968"/>
                <a:gd name="connsiteY2" fmla="*/ 65731 h 65484"/>
                <a:gd name="connsiteX3" fmla="*/ 2232 w 130968"/>
                <a:gd name="connsiteY3" fmla="*/ 65731 h 6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968" h="65484">
                  <a:moveTo>
                    <a:pt x="2232" y="2232"/>
                  </a:moveTo>
                  <a:lnTo>
                    <a:pt x="129233" y="2232"/>
                  </a:lnTo>
                  <a:lnTo>
                    <a:pt x="129233" y="65731"/>
                  </a:lnTo>
                  <a:lnTo>
                    <a:pt x="2232" y="657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PA-任意多边形: 形状 1756"/>
            <p:cNvSpPr/>
            <p:nvPr>
              <p:custDataLst>
                <p:tags r:id="rId20"/>
              </p:custDataLst>
            </p:nvPr>
          </p:nvSpPr>
          <p:spPr>
            <a:xfrm>
              <a:off x="886769" y="5554019"/>
              <a:ext cx="511969" cy="511969"/>
            </a:xfrm>
            <a:custGeom>
              <a:avLst/>
              <a:gdLst>
                <a:gd name="connsiteX0" fmla="*/ 256231 w 511968"/>
                <a:gd name="connsiteY0" fmla="*/ 2232 h 511968"/>
                <a:gd name="connsiteX1" fmla="*/ 2232 w 511968"/>
                <a:gd name="connsiteY1" fmla="*/ 256231 h 511968"/>
                <a:gd name="connsiteX2" fmla="*/ 256231 w 511968"/>
                <a:gd name="connsiteY2" fmla="*/ 510230 h 511968"/>
                <a:gd name="connsiteX3" fmla="*/ 510230 w 511968"/>
                <a:gd name="connsiteY3" fmla="*/ 256231 h 511968"/>
                <a:gd name="connsiteX4" fmla="*/ 256231 w 511968"/>
                <a:gd name="connsiteY4" fmla="*/ 2232 h 511968"/>
                <a:gd name="connsiteX5" fmla="*/ 256231 w 511968"/>
                <a:gd name="connsiteY5" fmla="*/ 446731 h 511968"/>
                <a:gd name="connsiteX6" fmla="*/ 65731 w 511968"/>
                <a:gd name="connsiteY6" fmla="*/ 256231 h 511968"/>
                <a:gd name="connsiteX7" fmla="*/ 256231 w 511968"/>
                <a:gd name="connsiteY7" fmla="*/ 65731 h 511968"/>
                <a:gd name="connsiteX8" fmla="*/ 446731 w 511968"/>
                <a:gd name="connsiteY8" fmla="*/ 256231 h 511968"/>
                <a:gd name="connsiteX9" fmla="*/ 256231 w 511968"/>
                <a:gd name="connsiteY9" fmla="*/ 446731 h 511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1968" h="511968">
                  <a:moveTo>
                    <a:pt x="256231" y="2232"/>
                  </a:moveTo>
                  <a:cubicBezTo>
                    <a:pt x="115952" y="2232"/>
                    <a:pt x="2232" y="115952"/>
                    <a:pt x="2232" y="256231"/>
                  </a:cubicBezTo>
                  <a:cubicBezTo>
                    <a:pt x="2232" y="396511"/>
                    <a:pt x="115952" y="510230"/>
                    <a:pt x="256231" y="510230"/>
                  </a:cubicBezTo>
                  <a:cubicBezTo>
                    <a:pt x="396511" y="510230"/>
                    <a:pt x="510230" y="396511"/>
                    <a:pt x="510230" y="256231"/>
                  </a:cubicBezTo>
                  <a:cubicBezTo>
                    <a:pt x="510230" y="115952"/>
                    <a:pt x="396511" y="2232"/>
                    <a:pt x="256231" y="2232"/>
                  </a:cubicBezTo>
                  <a:close/>
                  <a:moveTo>
                    <a:pt x="256231" y="446731"/>
                  </a:moveTo>
                  <a:cubicBezTo>
                    <a:pt x="151022" y="446731"/>
                    <a:pt x="65731" y="361441"/>
                    <a:pt x="65731" y="256231"/>
                  </a:cubicBezTo>
                  <a:cubicBezTo>
                    <a:pt x="65731" y="151022"/>
                    <a:pt x="151022" y="65731"/>
                    <a:pt x="256231" y="65731"/>
                  </a:cubicBezTo>
                  <a:cubicBezTo>
                    <a:pt x="361441" y="65731"/>
                    <a:pt x="446731" y="151022"/>
                    <a:pt x="446731" y="256231"/>
                  </a:cubicBezTo>
                  <a:cubicBezTo>
                    <a:pt x="446731" y="361441"/>
                    <a:pt x="361441" y="446731"/>
                    <a:pt x="256231" y="446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PA-任意多边形: 形状 1757"/>
            <p:cNvSpPr/>
            <p:nvPr>
              <p:custDataLst>
                <p:tags r:id="rId21"/>
              </p:custDataLst>
            </p:nvPr>
          </p:nvSpPr>
          <p:spPr>
            <a:xfrm>
              <a:off x="1045518" y="5649269"/>
              <a:ext cx="193477" cy="321469"/>
            </a:xfrm>
            <a:custGeom>
              <a:avLst/>
              <a:gdLst>
                <a:gd name="connsiteX0" fmla="*/ 129233 w 193476"/>
                <a:gd name="connsiteY0" fmla="*/ 2232 h 321468"/>
                <a:gd name="connsiteX1" fmla="*/ 65734 w 193476"/>
                <a:gd name="connsiteY1" fmla="*/ 2232 h 321468"/>
                <a:gd name="connsiteX2" fmla="*/ 65734 w 193476"/>
                <a:gd name="connsiteY2" fmla="*/ 33983 h 321468"/>
                <a:gd name="connsiteX3" fmla="*/ 33983 w 193476"/>
                <a:gd name="connsiteY3" fmla="*/ 33983 h 321468"/>
                <a:gd name="connsiteX4" fmla="*/ 2232 w 193476"/>
                <a:gd name="connsiteY4" fmla="*/ 65734 h 321468"/>
                <a:gd name="connsiteX5" fmla="*/ 2232 w 193476"/>
                <a:gd name="connsiteY5" fmla="*/ 160984 h 321468"/>
                <a:gd name="connsiteX6" fmla="*/ 33983 w 193476"/>
                <a:gd name="connsiteY6" fmla="*/ 192735 h 321468"/>
                <a:gd name="connsiteX7" fmla="*/ 129233 w 193476"/>
                <a:gd name="connsiteY7" fmla="*/ 192735 h 321468"/>
                <a:gd name="connsiteX8" fmla="*/ 129233 w 193476"/>
                <a:gd name="connsiteY8" fmla="*/ 224486 h 321468"/>
                <a:gd name="connsiteX9" fmla="*/ 2232 w 193476"/>
                <a:gd name="connsiteY9" fmla="*/ 224486 h 321468"/>
                <a:gd name="connsiteX10" fmla="*/ 2232 w 193476"/>
                <a:gd name="connsiteY10" fmla="*/ 287985 h 321468"/>
                <a:gd name="connsiteX11" fmla="*/ 65731 w 193476"/>
                <a:gd name="connsiteY11" fmla="*/ 287985 h 321468"/>
                <a:gd name="connsiteX12" fmla="*/ 65731 w 193476"/>
                <a:gd name="connsiteY12" fmla="*/ 319736 h 321468"/>
                <a:gd name="connsiteX13" fmla="*/ 129230 w 193476"/>
                <a:gd name="connsiteY13" fmla="*/ 319736 h 321468"/>
                <a:gd name="connsiteX14" fmla="*/ 129230 w 193476"/>
                <a:gd name="connsiteY14" fmla="*/ 287985 h 321468"/>
                <a:gd name="connsiteX15" fmla="*/ 160981 w 193476"/>
                <a:gd name="connsiteY15" fmla="*/ 287985 h 321468"/>
                <a:gd name="connsiteX16" fmla="*/ 192732 w 193476"/>
                <a:gd name="connsiteY16" fmla="*/ 256234 h 321468"/>
                <a:gd name="connsiteX17" fmla="*/ 192732 w 193476"/>
                <a:gd name="connsiteY17" fmla="*/ 160984 h 321468"/>
                <a:gd name="connsiteX18" fmla="*/ 160981 w 193476"/>
                <a:gd name="connsiteY18" fmla="*/ 129233 h 321468"/>
                <a:gd name="connsiteX19" fmla="*/ 65731 w 193476"/>
                <a:gd name="connsiteY19" fmla="*/ 129233 h 321468"/>
                <a:gd name="connsiteX20" fmla="*/ 65731 w 193476"/>
                <a:gd name="connsiteY20" fmla="*/ 97482 h 321468"/>
                <a:gd name="connsiteX21" fmla="*/ 192732 w 193476"/>
                <a:gd name="connsiteY21" fmla="*/ 97482 h 321468"/>
                <a:gd name="connsiteX22" fmla="*/ 192732 w 193476"/>
                <a:gd name="connsiteY22" fmla="*/ 33983 h 321468"/>
                <a:gd name="connsiteX23" fmla="*/ 129233 w 193476"/>
                <a:gd name="connsiteY23" fmla="*/ 33983 h 321468"/>
                <a:gd name="connsiteX24" fmla="*/ 129233 w 193476"/>
                <a:gd name="connsiteY24" fmla="*/ 2232 h 32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476" h="321468">
                  <a:moveTo>
                    <a:pt x="129233" y="2232"/>
                  </a:moveTo>
                  <a:lnTo>
                    <a:pt x="65734" y="2232"/>
                  </a:lnTo>
                  <a:lnTo>
                    <a:pt x="65734" y="33983"/>
                  </a:lnTo>
                  <a:lnTo>
                    <a:pt x="33983" y="33983"/>
                  </a:lnTo>
                  <a:cubicBezTo>
                    <a:pt x="16448" y="33983"/>
                    <a:pt x="2232" y="48199"/>
                    <a:pt x="2232" y="65734"/>
                  </a:cubicBezTo>
                  <a:lnTo>
                    <a:pt x="2232" y="160984"/>
                  </a:lnTo>
                  <a:cubicBezTo>
                    <a:pt x="2232" y="178519"/>
                    <a:pt x="16448" y="192735"/>
                    <a:pt x="33983" y="192735"/>
                  </a:cubicBezTo>
                  <a:lnTo>
                    <a:pt x="129233" y="192735"/>
                  </a:lnTo>
                  <a:lnTo>
                    <a:pt x="129233" y="224486"/>
                  </a:lnTo>
                  <a:lnTo>
                    <a:pt x="2232" y="224486"/>
                  </a:lnTo>
                  <a:lnTo>
                    <a:pt x="2232" y="287985"/>
                  </a:lnTo>
                  <a:lnTo>
                    <a:pt x="65731" y="287985"/>
                  </a:lnTo>
                  <a:lnTo>
                    <a:pt x="65731" y="319736"/>
                  </a:lnTo>
                  <a:lnTo>
                    <a:pt x="129230" y="319736"/>
                  </a:lnTo>
                  <a:lnTo>
                    <a:pt x="129230" y="287985"/>
                  </a:lnTo>
                  <a:lnTo>
                    <a:pt x="160981" y="287985"/>
                  </a:lnTo>
                  <a:cubicBezTo>
                    <a:pt x="178516" y="287985"/>
                    <a:pt x="192732" y="273769"/>
                    <a:pt x="192732" y="256234"/>
                  </a:cubicBezTo>
                  <a:lnTo>
                    <a:pt x="192732" y="160984"/>
                  </a:lnTo>
                  <a:cubicBezTo>
                    <a:pt x="192732" y="143449"/>
                    <a:pt x="178516" y="129233"/>
                    <a:pt x="160981" y="129233"/>
                  </a:cubicBezTo>
                  <a:lnTo>
                    <a:pt x="65731" y="129233"/>
                  </a:lnTo>
                  <a:lnTo>
                    <a:pt x="65731" y="97482"/>
                  </a:lnTo>
                  <a:lnTo>
                    <a:pt x="192732" y="97482"/>
                  </a:lnTo>
                  <a:lnTo>
                    <a:pt x="192732" y="33983"/>
                  </a:lnTo>
                  <a:lnTo>
                    <a:pt x="129233" y="33983"/>
                  </a:lnTo>
                  <a:lnTo>
                    <a:pt x="129233" y="22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PA-任意多边形: 形状 1758"/>
            <p:cNvSpPr/>
            <p:nvPr>
              <p:custDataLst>
                <p:tags r:id="rId22"/>
              </p:custDataLst>
            </p:nvPr>
          </p:nvSpPr>
          <p:spPr>
            <a:xfrm>
              <a:off x="220019" y="5808018"/>
              <a:ext cx="160734" cy="160734"/>
            </a:xfrm>
            <a:custGeom>
              <a:avLst/>
              <a:gdLst>
                <a:gd name="connsiteX0" fmla="*/ 2232 w 160734"/>
                <a:gd name="connsiteY0" fmla="*/ 97482 h 160734"/>
                <a:gd name="connsiteX1" fmla="*/ 2232 w 160734"/>
                <a:gd name="connsiteY1" fmla="*/ 160981 h 160734"/>
                <a:gd name="connsiteX2" fmla="*/ 65731 w 160734"/>
                <a:gd name="connsiteY2" fmla="*/ 160981 h 160734"/>
                <a:gd name="connsiteX3" fmla="*/ 65731 w 160734"/>
                <a:gd name="connsiteY3" fmla="*/ 97482 h 160734"/>
                <a:gd name="connsiteX4" fmla="*/ 97482 w 160734"/>
                <a:gd name="connsiteY4" fmla="*/ 65731 h 160734"/>
                <a:gd name="connsiteX5" fmla="*/ 160981 w 160734"/>
                <a:gd name="connsiteY5" fmla="*/ 65731 h 160734"/>
                <a:gd name="connsiteX6" fmla="*/ 160981 w 160734"/>
                <a:gd name="connsiteY6" fmla="*/ 2232 h 160734"/>
                <a:gd name="connsiteX7" fmla="*/ 97482 w 160734"/>
                <a:gd name="connsiteY7" fmla="*/ 2232 h 160734"/>
                <a:gd name="connsiteX8" fmla="*/ 2232 w 160734"/>
                <a:gd name="connsiteY8" fmla="*/ 97482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734" h="160734">
                  <a:moveTo>
                    <a:pt x="2232" y="97482"/>
                  </a:moveTo>
                  <a:lnTo>
                    <a:pt x="2232" y="160981"/>
                  </a:lnTo>
                  <a:lnTo>
                    <a:pt x="65731" y="160981"/>
                  </a:lnTo>
                  <a:lnTo>
                    <a:pt x="65731" y="97482"/>
                  </a:lnTo>
                  <a:cubicBezTo>
                    <a:pt x="65731" y="79947"/>
                    <a:pt x="79947" y="65731"/>
                    <a:pt x="97482" y="65731"/>
                  </a:cubicBezTo>
                  <a:lnTo>
                    <a:pt x="160981" y="65731"/>
                  </a:lnTo>
                  <a:lnTo>
                    <a:pt x="160981" y="2232"/>
                  </a:lnTo>
                  <a:lnTo>
                    <a:pt x="97482" y="2232"/>
                  </a:lnTo>
                  <a:cubicBezTo>
                    <a:pt x="44878" y="2232"/>
                    <a:pt x="2232" y="44878"/>
                    <a:pt x="2232" y="97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PA-任意多边形: 形状 1759"/>
            <p:cNvSpPr/>
            <p:nvPr>
              <p:custDataLst>
                <p:tags r:id="rId23"/>
              </p:custDataLst>
            </p:nvPr>
          </p:nvSpPr>
          <p:spPr>
            <a:xfrm>
              <a:off x="220019" y="6347770"/>
              <a:ext cx="160734" cy="160734"/>
            </a:xfrm>
            <a:custGeom>
              <a:avLst/>
              <a:gdLst>
                <a:gd name="connsiteX0" fmla="*/ 65731 w 160734"/>
                <a:gd name="connsiteY0" fmla="*/ 65731 h 160734"/>
                <a:gd name="connsiteX1" fmla="*/ 65731 w 160734"/>
                <a:gd name="connsiteY1" fmla="*/ 2232 h 160734"/>
                <a:gd name="connsiteX2" fmla="*/ 2232 w 160734"/>
                <a:gd name="connsiteY2" fmla="*/ 2232 h 160734"/>
                <a:gd name="connsiteX3" fmla="*/ 2232 w 160734"/>
                <a:gd name="connsiteY3" fmla="*/ 65731 h 160734"/>
                <a:gd name="connsiteX4" fmla="*/ 97482 w 160734"/>
                <a:gd name="connsiteY4" fmla="*/ 160981 h 160734"/>
                <a:gd name="connsiteX5" fmla="*/ 160981 w 160734"/>
                <a:gd name="connsiteY5" fmla="*/ 160981 h 160734"/>
                <a:gd name="connsiteX6" fmla="*/ 160981 w 160734"/>
                <a:gd name="connsiteY6" fmla="*/ 97482 h 160734"/>
                <a:gd name="connsiteX7" fmla="*/ 97482 w 160734"/>
                <a:gd name="connsiteY7" fmla="*/ 97482 h 160734"/>
                <a:gd name="connsiteX8" fmla="*/ 65731 w 160734"/>
                <a:gd name="connsiteY8" fmla="*/ 65731 h 1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734" h="160734">
                  <a:moveTo>
                    <a:pt x="65731" y="65731"/>
                  </a:moveTo>
                  <a:lnTo>
                    <a:pt x="65731" y="2232"/>
                  </a:lnTo>
                  <a:lnTo>
                    <a:pt x="2232" y="2232"/>
                  </a:lnTo>
                  <a:lnTo>
                    <a:pt x="2232" y="65731"/>
                  </a:lnTo>
                  <a:cubicBezTo>
                    <a:pt x="2232" y="118336"/>
                    <a:pt x="44878" y="160981"/>
                    <a:pt x="97482" y="160981"/>
                  </a:cubicBezTo>
                  <a:lnTo>
                    <a:pt x="160981" y="160981"/>
                  </a:lnTo>
                  <a:lnTo>
                    <a:pt x="160981" y="97482"/>
                  </a:lnTo>
                  <a:lnTo>
                    <a:pt x="97482" y="97482"/>
                  </a:lnTo>
                  <a:cubicBezTo>
                    <a:pt x="79947" y="97479"/>
                    <a:pt x="65731" y="83266"/>
                    <a:pt x="65731" y="657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25" name="icon_3"/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875030" y="3356890"/>
            <a:ext cx="355600" cy="355039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81459" h="580542">
                <a:moveTo>
                  <a:pt x="345778" y="232501"/>
                </a:moveTo>
                <a:lnTo>
                  <a:pt x="381736" y="268408"/>
                </a:lnTo>
                <a:cubicBezTo>
                  <a:pt x="386631" y="273118"/>
                  <a:pt x="386631" y="280939"/>
                  <a:pt x="381736" y="285827"/>
                </a:cubicBezTo>
                <a:lnTo>
                  <a:pt x="338213" y="329288"/>
                </a:lnTo>
                <a:cubicBezTo>
                  <a:pt x="333407" y="334176"/>
                  <a:pt x="325574" y="334176"/>
                  <a:pt x="320768" y="329288"/>
                </a:cubicBezTo>
                <a:lnTo>
                  <a:pt x="284811" y="293382"/>
                </a:lnTo>
                <a:cubicBezTo>
                  <a:pt x="280361" y="317556"/>
                  <a:pt x="287837" y="342886"/>
                  <a:pt x="305638" y="360662"/>
                </a:cubicBezTo>
                <a:cubicBezTo>
                  <a:pt x="321658" y="376837"/>
                  <a:pt x="343998" y="384747"/>
                  <a:pt x="366783" y="382614"/>
                </a:cubicBezTo>
                <a:cubicBezTo>
                  <a:pt x="370432" y="382259"/>
                  <a:pt x="374170" y="383592"/>
                  <a:pt x="376751" y="386169"/>
                </a:cubicBezTo>
                <a:lnTo>
                  <a:pt x="546570" y="555835"/>
                </a:lnTo>
                <a:lnTo>
                  <a:pt x="556627" y="555835"/>
                </a:lnTo>
                <a:lnTo>
                  <a:pt x="556894" y="555835"/>
                </a:lnTo>
                <a:lnTo>
                  <a:pt x="556894" y="442339"/>
                </a:lnTo>
                <a:lnTo>
                  <a:pt x="438698" y="324311"/>
                </a:lnTo>
                <a:cubicBezTo>
                  <a:pt x="436117" y="321734"/>
                  <a:pt x="434782" y="318001"/>
                  <a:pt x="435138" y="314357"/>
                </a:cubicBezTo>
                <a:cubicBezTo>
                  <a:pt x="437274" y="291693"/>
                  <a:pt x="429352" y="269474"/>
                  <a:pt x="413154" y="253299"/>
                </a:cubicBezTo>
                <a:cubicBezTo>
                  <a:pt x="395353" y="235523"/>
                  <a:pt x="369987" y="228058"/>
                  <a:pt x="345778" y="232501"/>
                </a:cubicBezTo>
                <a:close/>
                <a:moveTo>
                  <a:pt x="24565" y="151801"/>
                </a:moveTo>
                <a:lnTo>
                  <a:pt x="24565" y="555746"/>
                </a:lnTo>
                <a:lnTo>
                  <a:pt x="511413" y="555746"/>
                </a:lnTo>
                <a:lnTo>
                  <a:pt x="362956" y="407499"/>
                </a:lnTo>
                <a:cubicBezTo>
                  <a:pt x="335009" y="408566"/>
                  <a:pt x="307774" y="397990"/>
                  <a:pt x="287837" y="378081"/>
                </a:cubicBezTo>
                <a:cubicBezTo>
                  <a:pt x="258288" y="348485"/>
                  <a:pt x="250100" y="303069"/>
                  <a:pt x="267544" y="265030"/>
                </a:cubicBezTo>
                <a:cubicBezTo>
                  <a:pt x="269235" y="261386"/>
                  <a:pt x="272528" y="258809"/>
                  <a:pt x="276623" y="258098"/>
                </a:cubicBezTo>
                <a:cubicBezTo>
                  <a:pt x="280628" y="257387"/>
                  <a:pt x="284633" y="258631"/>
                  <a:pt x="287481" y="261475"/>
                </a:cubicBezTo>
                <a:lnTo>
                  <a:pt x="329135" y="303069"/>
                </a:lnTo>
                <a:lnTo>
                  <a:pt x="355124" y="277117"/>
                </a:lnTo>
                <a:lnTo>
                  <a:pt x="313470" y="235523"/>
                </a:lnTo>
                <a:cubicBezTo>
                  <a:pt x="310622" y="232679"/>
                  <a:pt x="309376" y="228680"/>
                  <a:pt x="310088" y="224680"/>
                </a:cubicBezTo>
                <a:cubicBezTo>
                  <a:pt x="310800" y="220770"/>
                  <a:pt x="313381" y="217304"/>
                  <a:pt x="317030" y="215615"/>
                </a:cubicBezTo>
                <a:cubicBezTo>
                  <a:pt x="355302" y="198195"/>
                  <a:pt x="400693" y="206372"/>
                  <a:pt x="430242" y="235879"/>
                </a:cubicBezTo>
                <a:cubicBezTo>
                  <a:pt x="450179" y="255787"/>
                  <a:pt x="460771" y="282983"/>
                  <a:pt x="459703" y="310891"/>
                </a:cubicBezTo>
                <a:lnTo>
                  <a:pt x="556449" y="407499"/>
                </a:lnTo>
                <a:lnTo>
                  <a:pt x="556538" y="407499"/>
                </a:lnTo>
                <a:lnTo>
                  <a:pt x="556538" y="151801"/>
                </a:lnTo>
                <a:close/>
                <a:moveTo>
                  <a:pt x="261164" y="63650"/>
                </a:moveTo>
                <a:lnTo>
                  <a:pt x="280919" y="63650"/>
                </a:lnTo>
                <a:cubicBezTo>
                  <a:pt x="287682" y="63650"/>
                  <a:pt x="293199" y="69162"/>
                  <a:pt x="293199" y="75919"/>
                </a:cubicBezTo>
                <a:cubicBezTo>
                  <a:pt x="293199" y="82676"/>
                  <a:pt x="287771" y="88277"/>
                  <a:pt x="280919" y="88277"/>
                </a:cubicBezTo>
                <a:lnTo>
                  <a:pt x="261164" y="88277"/>
                </a:lnTo>
                <a:cubicBezTo>
                  <a:pt x="254401" y="88277"/>
                  <a:pt x="248884" y="82676"/>
                  <a:pt x="248884" y="75919"/>
                </a:cubicBezTo>
                <a:cubicBezTo>
                  <a:pt x="248884" y="69162"/>
                  <a:pt x="254312" y="63650"/>
                  <a:pt x="261164" y="63650"/>
                </a:cubicBezTo>
                <a:close/>
                <a:moveTo>
                  <a:pt x="169288" y="63650"/>
                </a:moveTo>
                <a:lnTo>
                  <a:pt x="189043" y="63650"/>
                </a:lnTo>
                <a:cubicBezTo>
                  <a:pt x="195806" y="63650"/>
                  <a:pt x="201323" y="69162"/>
                  <a:pt x="201323" y="75919"/>
                </a:cubicBezTo>
                <a:cubicBezTo>
                  <a:pt x="201323" y="82676"/>
                  <a:pt x="195895" y="88277"/>
                  <a:pt x="189043" y="88277"/>
                </a:cubicBezTo>
                <a:lnTo>
                  <a:pt x="169288" y="88277"/>
                </a:lnTo>
                <a:cubicBezTo>
                  <a:pt x="162436" y="88277"/>
                  <a:pt x="157008" y="82676"/>
                  <a:pt x="157008" y="75919"/>
                </a:cubicBezTo>
                <a:cubicBezTo>
                  <a:pt x="157008" y="69162"/>
                  <a:pt x="162436" y="63650"/>
                  <a:pt x="169288" y="63650"/>
                </a:cubicBezTo>
                <a:close/>
                <a:moveTo>
                  <a:pt x="77482" y="63650"/>
                </a:moveTo>
                <a:lnTo>
                  <a:pt x="97237" y="63650"/>
                </a:lnTo>
                <a:cubicBezTo>
                  <a:pt x="104000" y="63650"/>
                  <a:pt x="109517" y="69162"/>
                  <a:pt x="109517" y="75919"/>
                </a:cubicBezTo>
                <a:cubicBezTo>
                  <a:pt x="109517" y="82676"/>
                  <a:pt x="104089" y="88277"/>
                  <a:pt x="97237" y="88277"/>
                </a:cubicBezTo>
                <a:lnTo>
                  <a:pt x="77482" y="88277"/>
                </a:lnTo>
                <a:cubicBezTo>
                  <a:pt x="70630" y="88277"/>
                  <a:pt x="65202" y="82676"/>
                  <a:pt x="65202" y="75919"/>
                </a:cubicBezTo>
                <a:cubicBezTo>
                  <a:pt x="65202" y="69162"/>
                  <a:pt x="70630" y="63650"/>
                  <a:pt x="77482" y="63650"/>
                </a:cubicBezTo>
                <a:close/>
                <a:moveTo>
                  <a:pt x="24387" y="24708"/>
                </a:moveTo>
                <a:lnTo>
                  <a:pt x="24387" y="127005"/>
                </a:lnTo>
                <a:lnTo>
                  <a:pt x="556271" y="127005"/>
                </a:lnTo>
                <a:lnTo>
                  <a:pt x="556449" y="127005"/>
                </a:lnTo>
                <a:lnTo>
                  <a:pt x="556449" y="24708"/>
                </a:lnTo>
                <a:close/>
                <a:moveTo>
                  <a:pt x="12283" y="0"/>
                </a:moveTo>
                <a:lnTo>
                  <a:pt x="569088" y="0"/>
                </a:lnTo>
                <a:cubicBezTo>
                  <a:pt x="575852" y="0"/>
                  <a:pt x="581459" y="5511"/>
                  <a:pt x="581459" y="12265"/>
                </a:cubicBezTo>
                <a:lnTo>
                  <a:pt x="581459" y="569610"/>
                </a:lnTo>
                <a:cubicBezTo>
                  <a:pt x="581459" y="575654"/>
                  <a:pt x="576564" y="580542"/>
                  <a:pt x="570512" y="580542"/>
                </a:cubicBezTo>
                <a:lnTo>
                  <a:pt x="12283" y="580542"/>
                </a:lnTo>
                <a:cubicBezTo>
                  <a:pt x="5518" y="580542"/>
                  <a:pt x="0" y="575032"/>
                  <a:pt x="0" y="568188"/>
                </a:cubicBezTo>
                <a:lnTo>
                  <a:pt x="0" y="139359"/>
                </a:lnTo>
                <a:lnTo>
                  <a:pt x="0" y="12265"/>
                </a:lnTo>
                <a:cubicBezTo>
                  <a:pt x="0" y="5511"/>
                  <a:pt x="5518" y="0"/>
                  <a:pt x="12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icon_4"/>
          <p:cNvSpPr>
            <a:spLocks noChangeAspect="1"/>
          </p:cNvSpPr>
          <p:nvPr>
            <p:custDataLst>
              <p:tags r:id="rId25"/>
            </p:custDataLst>
          </p:nvPr>
        </p:nvSpPr>
        <p:spPr bwMode="auto">
          <a:xfrm>
            <a:off x="875030" y="3938270"/>
            <a:ext cx="355600" cy="355600"/>
          </a:xfrm>
          <a:custGeom>
            <a:avLst/>
            <a:gdLst>
              <a:gd name="T0" fmla="*/ 1451590 w 1224000"/>
              <a:gd name="T1" fmla="*/ 452174 h 1224000"/>
              <a:gd name="T2" fmla="*/ 952089 w 1224000"/>
              <a:gd name="T3" fmla="*/ 69305 h 1224000"/>
              <a:gd name="T4" fmla="*/ 839750 w 1224000"/>
              <a:gd name="T5" fmla="*/ 76307 h 1224000"/>
              <a:gd name="T6" fmla="*/ 732351 w 1224000"/>
              <a:gd name="T7" fmla="*/ 97317 h 1224000"/>
              <a:gd name="T8" fmla="*/ 629066 w 1224000"/>
              <a:gd name="T9" fmla="*/ 130684 h 1224000"/>
              <a:gd name="T10" fmla="*/ 532365 w 1224000"/>
              <a:gd name="T11" fmla="*/ 175996 h 1224000"/>
              <a:gd name="T12" fmla="*/ 442246 w 1224000"/>
              <a:gd name="T13" fmla="*/ 232432 h 1224000"/>
              <a:gd name="T14" fmla="*/ 359536 w 1224000"/>
              <a:gd name="T15" fmla="*/ 299166 h 1224000"/>
              <a:gd name="T16" fmla="*/ 285468 w 1224000"/>
              <a:gd name="T17" fmla="*/ 374963 h 1224000"/>
              <a:gd name="T18" fmla="*/ 221274 w 1224000"/>
              <a:gd name="T19" fmla="*/ 458998 h 1224000"/>
              <a:gd name="T20" fmla="*/ 166957 w 1224000"/>
              <a:gd name="T21" fmla="*/ 550449 h 1224000"/>
              <a:gd name="T22" fmla="*/ 124161 w 1224000"/>
              <a:gd name="T23" fmla="*/ 649314 h 1224000"/>
              <a:gd name="T24" fmla="*/ 93300 w 1224000"/>
              <a:gd name="T25" fmla="*/ 753122 h 1224000"/>
              <a:gd name="T26" fmla="*/ 74782 w 1224000"/>
              <a:gd name="T27" fmla="*/ 862286 h 1224000"/>
              <a:gd name="T28" fmla="*/ 70667 w 1224000"/>
              <a:gd name="T29" fmla="*/ 975156 h 1224000"/>
              <a:gd name="T30" fmla="*/ 80544 w 1224000"/>
              <a:gd name="T31" fmla="*/ 1086792 h 1224000"/>
              <a:gd name="T32" fmla="*/ 103998 w 1224000"/>
              <a:gd name="T33" fmla="*/ 1193484 h 1224000"/>
              <a:gd name="T34" fmla="*/ 139798 w 1224000"/>
              <a:gd name="T35" fmla="*/ 1295644 h 1224000"/>
              <a:gd name="T36" fmla="*/ 187532 w 1224000"/>
              <a:gd name="T37" fmla="*/ 1391215 h 1224000"/>
              <a:gd name="T38" fmla="*/ 245964 w 1224000"/>
              <a:gd name="T39" fmla="*/ 1480193 h 1224000"/>
              <a:gd name="T40" fmla="*/ 313861 w 1224000"/>
              <a:gd name="T41" fmla="*/ 1560933 h 1224000"/>
              <a:gd name="T42" fmla="*/ 391633 w 1224000"/>
              <a:gd name="T43" fmla="*/ 1633435 h 1224000"/>
              <a:gd name="T44" fmla="*/ 477224 w 1224000"/>
              <a:gd name="T45" fmla="*/ 1696049 h 1224000"/>
              <a:gd name="T46" fmla="*/ 570222 w 1224000"/>
              <a:gd name="T47" fmla="*/ 1747953 h 1224000"/>
              <a:gd name="T48" fmla="*/ 669804 w 1224000"/>
              <a:gd name="T49" fmla="*/ 1788734 h 1224000"/>
              <a:gd name="T50" fmla="*/ 774734 w 1224000"/>
              <a:gd name="T51" fmla="*/ 1817158 h 1224000"/>
              <a:gd name="T52" fmla="*/ 884603 w 1224000"/>
              <a:gd name="T53" fmla="*/ 1832400 h 1224000"/>
              <a:gd name="T54" fmla="*/ 997764 w 1224000"/>
              <a:gd name="T55" fmla="*/ 1833636 h 1224000"/>
              <a:gd name="T56" fmla="*/ 1108456 w 1224000"/>
              <a:gd name="T57" fmla="*/ 1821278 h 1224000"/>
              <a:gd name="T58" fmla="*/ 1214210 w 1224000"/>
              <a:gd name="T59" fmla="*/ 1795326 h 1224000"/>
              <a:gd name="T60" fmla="*/ 1315027 w 1224000"/>
              <a:gd name="T61" fmla="*/ 1757015 h 1224000"/>
              <a:gd name="T62" fmla="*/ 1409260 w 1224000"/>
              <a:gd name="T63" fmla="*/ 1707171 h 1224000"/>
              <a:gd name="T64" fmla="*/ 1496496 w 1224000"/>
              <a:gd name="T65" fmla="*/ 1646616 h 1224000"/>
              <a:gd name="T66" fmla="*/ 1575503 w 1224000"/>
              <a:gd name="T67" fmla="*/ 1576587 h 1224000"/>
              <a:gd name="T68" fmla="*/ 1645869 w 1224000"/>
              <a:gd name="T69" fmla="*/ 1497083 h 1224000"/>
              <a:gd name="T70" fmla="*/ 1706359 w 1224000"/>
              <a:gd name="T71" fmla="*/ 1409751 h 1224000"/>
              <a:gd name="T72" fmla="*/ 1756149 w 1224000"/>
              <a:gd name="T73" fmla="*/ 1315418 h 1224000"/>
              <a:gd name="T74" fmla="*/ 1794418 w 1224000"/>
              <a:gd name="T75" fmla="*/ 1214494 h 1224000"/>
              <a:gd name="T76" fmla="*/ 1820343 w 1224000"/>
              <a:gd name="T77" fmla="*/ 1108214 h 1224000"/>
              <a:gd name="T78" fmla="*/ 1832688 w 1224000"/>
              <a:gd name="T79" fmla="*/ 997814 h 1224000"/>
              <a:gd name="T80" fmla="*/ 1831452 w 1224000"/>
              <a:gd name="T81" fmla="*/ 884530 h 1224000"/>
              <a:gd name="T82" fmla="*/ 1816228 w 1224000"/>
              <a:gd name="T83" fmla="*/ 774543 h 1224000"/>
              <a:gd name="T84" fmla="*/ 1787835 w 1224000"/>
              <a:gd name="T85" fmla="*/ 669086 h 1224000"/>
              <a:gd name="T86" fmla="*/ 1747097 w 1224000"/>
              <a:gd name="T87" fmla="*/ 569810 h 1224000"/>
              <a:gd name="T88" fmla="*/ 1695248 w 1224000"/>
              <a:gd name="T89" fmla="*/ 476712 h 1224000"/>
              <a:gd name="T90" fmla="*/ 1632700 w 1224000"/>
              <a:gd name="T91" fmla="*/ 391028 h 1224000"/>
              <a:gd name="T92" fmla="*/ 1560277 w 1224000"/>
              <a:gd name="T93" fmla="*/ 313584 h 1224000"/>
              <a:gd name="T94" fmla="*/ 1479214 w 1224000"/>
              <a:gd name="T95" fmla="*/ 245202 h 1224000"/>
              <a:gd name="T96" fmla="*/ 1390742 w 1224000"/>
              <a:gd name="T97" fmla="*/ 186707 h 1224000"/>
              <a:gd name="T98" fmla="*/ 1295275 w 1224000"/>
              <a:gd name="T99" fmla="*/ 138922 h 1224000"/>
              <a:gd name="T100" fmla="*/ 1193637 w 1224000"/>
              <a:gd name="T101" fmla="*/ 103083 h 1224000"/>
              <a:gd name="T102" fmla="*/ 1086236 w 1224000"/>
              <a:gd name="T103" fmla="*/ 79604 h 1224000"/>
              <a:gd name="T104" fmla="*/ 975133 w 1224000"/>
              <a:gd name="T105" fmla="*/ 69716 h 1224000"/>
              <a:gd name="T106" fmla="*/ 0 w 1224000"/>
              <a:gd name="T107" fmla="*/ 952500 h 12240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224000" h="1224000">
                <a:moveTo>
                  <a:pt x="531732" y="531633"/>
                </a:moveTo>
                <a:lnTo>
                  <a:pt x="371461" y="853102"/>
                </a:lnTo>
                <a:lnTo>
                  <a:pt x="692268" y="692367"/>
                </a:lnTo>
                <a:lnTo>
                  <a:pt x="531732" y="531633"/>
                </a:lnTo>
                <a:close/>
                <a:moveTo>
                  <a:pt x="932675" y="290531"/>
                </a:moveTo>
                <a:lnTo>
                  <a:pt x="732468" y="732684"/>
                </a:lnTo>
                <a:lnTo>
                  <a:pt x="291325" y="933469"/>
                </a:lnTo>
                <a:lnTo>
                  <a:pt x="491797" y="491582"/>
                </a:lnTo>
                <a:lnTo>
                  <a:pt x="932675" y="290531"/>
                </a:lnTo>
                <a:close/>
                <a:moveTo>
                  <a:pt x="611736" y="44530"/>
                </a:moveTo>
                <a:lnTo>
                  <a:pt x="597459" y="44794"/>
                </a:lnTo>
                <a:lnTo>
                  <a:pt x="582917" y="45324"/>
                </a:lnTo>
                <a:lnTo>
                  <a:pt x="568375" y="46382"/>
                </a:lnTo>
                <a:lnTo>
                  <a:pt x="553834" y="47441"/>
                </a:lnTo>
                <a:lnTo>
                  <a:pt x="539556" y="49029"/>
                </a:lnTo>
                <a:lnTo>
                  <a:pt x="525808" y="51147"/>
                </a:lnTo>
                <a:lnTo>
                  <a:pt x="511795" y="53529"/>
                </a:lnTo>
                <a:lnTo>
                  <a:pt x="497782" y="55911"/>
                </a:lnTo>
                <a:lnTo>
                  <a:pt x="484034" y="59352"/>
                </a:lnTo>
                <a:lnTo>
                  <a:pt x="470550" y="62528"/>
                </a:lnTo>
                <a:lnTo>
                  <a:pt x="456801" y="66233"/>
                </a:lnTo>
                <a:lnTo>
                  <a:pt x="443317" y="70203"/>
                </a:lnTo>
                <a:lnTo>
                  <a:pt x="430362" y="74438"/>
                </a:lnTo>
                <a:lnTo>
                  <a:pt x="417142" y="79203"/>
                </a:lnTo>
                <a:lnTo>
                  <a:pt x="404187" y="83967"/>
                </a:lnTo>
                <a:lnTo>
                  <a:pt x="391496" y="89260"/>
                </a:lnTo>
                <a:lnTo>
                  <a:pt x="378805" y="94554"/>
                </a:lnTo>
                <a:lnTo>
                  <a:pt x="366379" y="100641"/>
                </a:lnTo>
                <a:lnTo>
                  <a:pt x="354217" y="106729"/>
                </a:lnTo>
                <a:lnTo>
                  <a:pt x="342055" y="113081"/>
                </a:lnTo>
                <a:lnTo>
                  <a:pt x="329892" y="119963"/>
                </a:lnTo>
                <a:lnTo>
                  <a:pt x="318259" y="126845"/>
                </a:lnTo>
                <a:lnTo>
                  <a:pt x="306626" y="134256"/>
                </a:lnTo>
                <a:lnTo>
                  <a:pt x="295257" y="141667"/>
                </a:lnTo>
                <a:lnTo>
                  <a:pt x="284152" y="149342"/>
                </a:lnTo>
                <a:lnTo>
                  <a:pt x="273048" y="157547"/>
                </a:lnTo>
                <a:lnTo>
                  <a:pt x="262208" y="165752"/>
                </a:lnTo>
                <a:lnTo>
                  <a:pt x="251632" y="174487"/>
                </a:lnTo>
                <a:lnTo>
                  <a:pt x="241321" y="182956"/>
                </a:lnTo>
                <a:lnTo>
                  <a:pt x="231009" y="192220"/>
                </a:lnTo>
                <a:lnTo>
                  <a:pt x="220962" y="201484"/>
                </a:lnTo>
                <a:lnTo>
                  <a:pt x="211444" y="211012"/>
                </a:lnTo>
                <a:lnTo>
                  <a:pt x="201662" y="220541"/>
                </a:lnTo>
                <a:lnTo>
                  <a:pt x="192672" y="230863"/>
                </a:lnTo>
                <a:lnTo>
                  <a:pt x="183419" y="240921"/>
                </a:lnTo>
                <a:lnTo>
                  <a:pt x="174694" y="251243"/>
                </a:lnTo>
                <a:lnTo>
                  <a:pt x="166497" y="261831"/>
                </a:lnTo>
                <a:lnTo>
                  <a:pt x="158037" y="272682"/>
                </a:lnTo>
                <a:lnTo>
                  <a:pt x="150105" y="283799"/>
                </a:lnTo>
                <a:lnTo>
                  <a:pt x="142173" y="294915"/>
                </a:lnTo>
                <a:lnTo>
                  <a:pt x="134770" y="306297"/>
                </a:lnTo>
                <a:lnTo>
                  <a:pt x="127367" y="317942"/>
                </a:lnTo>
                <a:lnTo>
                  <a:pt x="120493" y="329853"/>
                </a:lnTo>
                <a:lnTo>
                  <a:pt x="113883" y="341764"/>
                </a:lnTo>
                <a:lnTo>
                  <a:pt x="107273" y="353674"/>
                </a:lnTo>
                <a:lnTo>
                  <a:pt x="101192" y="366114"/>
                </a:lnTo>
                <a:lnTo>
                  <a:pt x="95376" y="378818"/>
                </a:lnTo>
                <a:lnTo>
                  <a:pt x="89823" y="391258"/>
                </a:lnTo>
                <a:lnTo>
                  <a:pt x="84535" y="403963"/>
                </a:lnTo>
                <a:lnTo>
                  <a:pt x="79776" y="417197"/>
                </a:lnTo>
                <a:lnTo>
                  <a:pt x="75282" y="429901"/>
                </a:lnTo>
                <a:lnTo>
                  <a:pt x="70787" y="443400"/>
                </a:lnTo>
                <a:lnTo>
                  <a:pt x="66821" y="456899"/>
                </a:lnTo>
                <a:lnTo>
                  <a:pt x="63120" y="470397"/>
                </a:lnTo>
                <a:lnTo>
                  <a:pt x="59947" y="483896"/>
                </a:lnTo>
                <a:lnTo>
                  <a:pt x="56774" y="497659"/>
                </a:lnTo>
                <a:lnTo>
                  <a:pt x="54130" y="511687"/>
                </a:lnTo>
                <a:lnTo>
                  <a:pt x="51751" y="525450"/>
                </a:lnTo>
                <a:lnTo>
                  <a:pt x="49635" y="539743"/>
                </a:lnTo>
                <a:lnTo>
                  <a:pt x="48049" y="554036"/>
                </a:lnTo>
                <a:lnTo>
                  <a:pt x="46992" y="568328"/>
                </a:lnTo>
                <a:lnTo>
                  <a:pt x="45934" y="582886"/>
                </a:lnTo>
                <a:lnTo>
                  <a:pt x="45405" y="597178"/>
                </a:lnTo>
                <a:lnTo>
                  <a:pt x="45141" y="611735"/>
                </a:lnTo>
                <a:lnTo>
                  <a:pt x="45405" y="626557"/>
                </a:lnTo>
                <a:lnTo>
                  <a:pt x="45934" y="641115"/>
                </a:lnTo>
                <a:lnTo>
                  <a:pt x="46992" y="655407"/>
                </a:lnTo>
                <a:lnTo>
                  <a:pt x="48049" y="669700"/>
                </a:lnTo>
                <a:lnTo>
                  <a:pt x="49635" y="683993"/>
                </a:lnTo>
                <a:lnTo>
                  <a:pt x="51751" y="698285"/>
                </a:lnTo>
                <a:lnTo>
                  <a:pt x="54130" y="712049"/>
                </a:lnTo>
                <a:lnTo>
                  <a:pt x="56774" y="726077"/>
                </a:lnTo>
                <a:lnTo>
                  <a:pt x="59947" y="739840"/>
                </a:lnTo>
                <a:lnTo>
                  <a:pt x="63120" y="753603"/>
                </a:lnTo>
                <a:lnTo>
                  <a:pt x="66821" y="766837"/>
                </a:lnTo>
                <a:lnTo>
                  <a:pt x="70787" y="780336"/>
                </a:lnTo>
                <a:lnTo>
                  <a:pt x="75282" y="793570"/>
                </a:lnTo>
                <a:lnTo>
                  <a:pt x="79776" y="806803"/>
                </a:lnTo>
                <a:lnTo>
                  <a:pt x="84535" y="819508"/>
                </a:lnTo>
                <a:lnTo>
                  <a:pt x="89823" y="832477"/>
                </a:lnTo>
                <a:lnTo>
                  <a:pt x="95376" y="845182"/>
                </a:lnTo>
                <a:lnTo>
                  <a:pt x="101192" y="857622"/>
                </a:lnTo>
                <a:lnTo>
                  <a:pt x="107273" y="869797"/>
                </a:lnTo>
                <a:lnTo>
                  <a:pt x="113883" y="882237"/>
                </a:lnTo>
                <a:lnTo>
                  <a:pt x="120493" y="893883"/>
                </a:lnTo>
                <a:lnTo>
                  <a:pt x="127367" y="905793"/>
                </a:lnTo>
                <a:lnTo>
                  <a:pt x="134770" y="917174"/>
                </a:lnTo>
                <a:lnTo>
                  <a:pt x="142173" y="928820"/>
                </a:lnTo>
                <a:lnTo>
                  <a:pt x="150105" y="940201"/>
                </a:lnTo>
                <a:lnTo>
                  <a:pt x="158037" y="951053"/>
                </a:lnTo>
                <a:lnTo>
                  <a:pt x="166497" y="961905"/>
                </a:lnTo>
                <a:lnTo>
                  <a:pt x="174694" y="972492"/>
                </a:lnTo>
                <a:lnTo>
                  <a:pt x="183419" y="982815"/>
                </a:lnTo>
                <a:lnTo>
                  <a:pt x="192672" y="992872"/>
                </a:lnTo>
                <a:lnTo>
                  <a:pt x="201662" y="1002930"/>
                </a:lnTo>
                <a:lnTo>
                  <a:pt x="211444" y="1012988"/>
                </a:lnTo>
                <a:lnTo>
                  <a:pt x="220962" y="1022252"/>
                </a:lnTo>
                <a:lnTo>
                  <a:pt x="231009" y="1031780"/>
                </a:lnTo>
                <a:lnTo>
                  <a:pt x="241321" y="1040515"/>
                </a:lnTo>
                <a:lnTo>
                  <a:pt x="251632" y="1049514"/>
                </a:lnTo>
                <a:lnTo>
                  <a:pt x="262208" y="1057983"/>
                </a:lnTo>
                <a:lnTo>
                  <a:pt x="273048" y="1066188"/>
                </a:lnTo>
                <a:lnTo>
                  <a:pt x="284152" y="1074393"/>
                </a:lnTo>
                <a:lnTo>
                  <a:pt x="295257" y="1082069"/>
                </a:lnTo>
                <a:lnTo>
                  <a:pt x="306626" y="1089745"/>
                </a:lnTo>
                <a:lnTo>
                  <a:pt x="318259" y="1096891"/>
                </a:lnTo>
                <a:lnTo>
                  <a:pt x="329892" y="1103773"/>
                </a:lnTo>
                <a:lnTo>
                  <a:pt x="342055" y="1110654"/>
                </a:lnTo>
                <a:lnTo>
                  <a:pt x="354217" y="1117007"/>
                </a:lnTo>
                <a:lnTo>
                  <a:pt x="366379" y="1123094"/>
                </a:lnTo>
                <a:lnTo>
                  <a:pt x="378805" y="1128917"/>
                </a:lnTo>
                <a:lnTo>
                  <a:pt x="391496" y="1134475"/>
                </a:lnTo>
                <a:lnTo>
                  <a:pt x="404187" y="1139504"/>
                </a:lnTo>
                <a:lnTo>
                  <a:pt x="417142" y="1144798"/>
                </a:lnTo>
                <a:lnTo>
                  <a:pt x="430362" y="1149297"/>
                </a:lnTo>
                <a:lnTo>
                  <a:pt x="443317" y="1153532"/>
                </a:lnTo>
                <a:lnTo>
                  <a:pt x="456801" y="1157502"/>
                </a:lnTo>
                <a:lnTo>
                  <a:pt x="470550" y="1161473"/>
                </a:lnTo>
                <a:lnTo>
                  <a:pt x="484034" y="1164649"/>
                </a:lnTo>
                <a:lnTo>
                  <a:pt x="497782" y="1167560"/>
                </a:lnTo>
                <a:lnTo>
                  <a:pt x="511795" y="1170207"/>
                </a:lnTo>
                <a:lnTo>
                  <a:pt x="525808" y="1172589"/>
                </a:lnTo>
                <a:lnTo>
                  <a:pt x="539556" y="1174442"/>
                </a:lnTo>
                <a:lnTo>
                  <a:pt x="553834" y="1176030"/>
                </a:lnTo>
                <a:lnTo>
                  <a:pt x="568375" y="1177353"/>
                </a:lnTo>
                <a:lnTo>
                  <a:pt x="582917" y="1178147"/>
                </a:lnTo>
                <a:lnTo>
                  <a:pt x="597459" y="1178941"/>
                </a:lnTo>
                <a:lnTo>
                  <a:pt x="611736" y="1178941"/>
                </a:lnTo>
                <a:lnTo>
                  <a:pt x="626542" y="1178941"/>
                </a:lnTo>
                <a:lnTo>
                  <a:pt x="641083" y="1178147"/>
                </a:lnTo>
                <a:lnTo>
                  <a:pt x="655361" y="1177353"/>
                </a:lnTo>
                <a:lnTo>
                  <a:pt x="669638" y="1176030"/>
                </a:lnTo>
                <a:lnTo>
                  <a:pt x="683915" y="1174442"/>
                </a:lnTo>
                <a:lnTo>
                  <a:pt x="697928" y="1172589"/>
                </a:lnTo>
                <a:lnTo>
                  <a:pt x="712205" y="1170207"/>
                </a:lnTo>
                <a:lnTo>
                  <a:pt x="725689" y="1167560"/>
                </a:lnTo>
                <a:lnTo>
                  <a:pt x="739702" y="1164649"/>
                </a:lnTo>
                <a:lnTo>
                  <a:pt x="753451" y="1161473"/>
                </a:lnTo>
                <a:lnTo>
                  <a:pt x="766935" y="1157502"/>
                </a:lnTo>
                <a:lnTo>
                  <a:pt x="780154" y="1153532"/>
                </a:lnTo>
                <a:lnTo>
                  <a:pt x="793374" y="1149297"/>
                </a:lnTo>
                <a:lnTo>
                  <a:pt x="806594" y="1144798"/>
                </a:lnTo>
                <a:lnTo>
                  <a:pt x="819285" y="1139504"/>
                </a:lnTo>
                <a:lnTo>
                  <a:pt x="832240" y="1134475"/>
                </a:lnTo>
                <a:lnTo>
                  <a:pt x="844931" y="1128917"/>
                </a:lnTo>
                <a:lnTo>
                  <a:pt x="857093" y="1123094"/>
                </a:lnTo>
                <a:lnTo>
                  <a:pt x="869519" y="1117007"/>
                </a:lnTo>
                <a:lnTo>
                  <a:pt x="881681" y="1110654"/>
                </a:lnTo>
                <a:lnTo>
                  <a:pt x="893579" y="1103773"/>
                </a:lnTo>
                <a:lnTo>
                  <a:pt x="905477" y="1096891"/>
                </a:lnTo>
                <a:lnTo>
                  <a:pt x="917110" y="1089745"/>
                </a:lnTo>
                <a:lnTo>
                  <a:pt x="928479" y="1082069"/>
                </a:lnTo>
                <a:lnTo>
                  <a:pt x="939584" y="1074393"/>
                </a:lnTo>
                <a:lnTo>
                  <a:pt x="950424" y="1066188"/>
                </a:lnTo>
                <a:lnTo>
                  <a:pt x="961528" y="1057983"/>
                </a:lnTo>
                <a:lnTo>
                  <a:pt x="971840" y="1049514"/>
                </a:lnTo>
                <a:lnTo>
                  <a:pt x="982415" y="1040515"/>
                </a:lnTo>
                <a:lnTo>
                  <a:pt x="992727" y="1031780"/>
                </a:lnTo>
                <a:lnTo>
                  <a:pt x="1002509" y="1022252"/>
                </a:lnTo>
                <a:lnTo>
                  <a:pt x="1012292" y="1012988"/>
                </a:lnTo>
                <a:lnTo>
                  <a:pt x="1021810" y="1002930"/>
                </a:lnTo>
                <a:lnTo>
                  <a:pt x="1031064" y="992872"/>
                </a:lnTo>
                <a:lnTo>
                  <a:pt x="1040053" y="982815"/>
                </a:lnTo>
                <a:lnTo>
                  <a:pt x="1049042" y="972492"/>
                </a:lnTo>
                <a:lnTo>
                  <a:pt x="1057503" y="961905"/>
                </a:lnTo>
                <a:lnTo>
                  <a:pt x="1065699" y="951053"/>
                </a:lnTo>
                <a:lnTo>
                  <a:pt x="1073895" y="940201"/>
                </a:lnTo>
                <a:lnTo>
                  <a:pt x="1081563" y="928820"/>
                </a:lnTo>
                <a:lnTo>
                  <a:pt x="1089230" y="917174"/>
                </a:lnTo>
                <a:lnTo>
                  <a:pt x="1096369" y="905793"/>
                </a:lnTo>
                <a:lnTo>
                  <a:pt x="1103243" y="893883"/>
                </a:lnTo>
                <a:lnTo>
                  <a:pt x="1109853" y="882237"/>
                </a:lnTo>
                <a:lnTo>
                  <a:pt x="1116198" y="869797"/>
                </a:lnTo>
                <a:lnTo>
                  <a:pt x="1122544" y="857622"/>
                </a:lnTo>
                <a:lnTo>
                  <a:pt x="1128360" y="845182"/>
                </a:lnTo>
                <a:lnTo>
                  <a:pt x="1133913" y="832477"/>
                </a:lnTo>
                <a:lnTo>
                  <a:pt x="1138936" y="819508"/>
                </a:lnTo>
                <a:lnTo>
                  <a:pt x="1143960" y="806803"/>
                </a:lnTo>
                <a:lnTo>
                  <a:pt x="1148719" y="793570"/>
                </a:lnTo>
                <a:lnTo>
                  <a:pt x="1152949" y="780336"/>
                </a:lnTo>
                <a:lnTo>
                  <a:pt x="1156915" y="766837"/>
                </a:lnTo>
                <a:lnTo>
                  <a:pt x="1160616" y="753603"/>
                </a:lnTo>
                <a:lnTo>
                  <a:pt x="1164054" y="739840"/>
                </a:lnTo>
                <a:lnTo>
                  <a:pt x="1166962" y="726077"/>
                </a:lnTo>
                <a:lnTo>
                  <a:pt x="1169606" y="712049"/>
                </a:lnTo>
                <a:lnTo>
                  <a:pt x="1171721" y="698285"/>
                </a:lnTo>
                <a:lnTo>
                  <a:pt x="1173836" y="683993"/>
                </a:lnTo>
                <a:lnTo>
                  <a:pt x="1175423" y="669700"/>
                </a:lnTo>
                <a:lnTo>
                  <a:pt x="1176744" y="655407"/>
                </a:lnTo>
                <a:lnTo>
                  <a:pt x="1177538" y="641115"/>
                </a:lnTo>
                <a:lnTo>
                  <a:pt x="1178066" y="626557"/>
                </a:lnTo>
                <a:lnTo>
                  <a:pt x="1178331" y="611735"/>
                </a:lnTo>
                <a:lnTo>
                  <a:pt x="1178066" y="597178"/>
                </a:lnTo>
                <a:lnTo>
                  <a:pt x="1177538" y="582886"/>
                </a:lnTo>
                <a:lnTo>
                  <a:pt x="1176744" y="568328"/>
                </a:lnTo>
                <a:lnTo>
                  <a:pt x="1175423" y="554036"/>
                </a:lnTo>
                <a:lnTo>
                  <a:pt x="1173836" y="539743"/>
                </a:lnTo>
                <a:lnTo>
                  <a:pt x="1171721" y="525450"/>
                </a:lnTo>
                <a:lnTo>
                  <a:pt x="1169606" y="511687"/>
                </a:lnTo>
                <a:lnTo>
                  <a:pt x="1166962" y="497659"/>
                </a:lnTo>
                <a:lnTo>
                  <a:pt x="1164054" y="483896"/>
                </a:lnTo>
                <a:lnTo>
                  <a:pt x="1160616" y="470397"/>
                </a:lnTo>
                <a:lnTo>
                  <a:pt x="1156915" y="456899"/>
                </a:lnTo>
                <a:lnTo>
                  <a:pt x="1152949" y="443400"/>
                </a:lnTo>
                <a:lnTo>
                  <a:pt x="1148719" y="429901"/>
                </a:lnTo>
                <a:lnTo>
                  <a:pt x="1143960" y="417197"/>
                </a:lnTo>
                <a:lnTo>
                  <a:pt x="1138936" y="403963"/>
                </a:lnTo>
                <a:lnTo>
                  <a:pt x="1133913" y="391258"/>
                </a:lnTo>
                <a:lnTo>
                  <a:pt x="1128360" y="378818"/>
                </a:lnTo>
                <a:lnTo>
                  <a:pt x="1122544" y="366114"/>
                </a:lnTo>
                <a:lnTo>
                  <a:pt x="1116198" y="353674"/>
                </a:lnTo>
                <a:lnTo>
                  <a:pt x="1109853" y="341764"/>
                </a:lnTo>
                <a:lnTo>
                  <a:pt x="1103243" y="329853"/>
                </a:lnTo>
                <a:lnTo>
                  <a:pt x="1096369" y="317942"/>
                </a:lnTo>
                <a:lnTo>
                  <a:pt x="1089230" y="306297"/>
                </a:lnTo>
                <a:lnTo>
                  <a:pt x="1081563" y="294915"/>
                </a:lnTo>
                <a:lnTo>
                  <a:pt x="1073895" y="283799"/>
                </a:lnTo>
                <a:lnTo>
                  <a:pt x="1065699" y="272682"/>
                </a:lnTo>
                <a:lnTo>
                  <a:pt x="1057503" y="261831"/>
                </a:lnTo>
                <a:lnTo>
                  <a:pt x="1049042" y="251243"/>
                </a:lnTo>
                <a:lnTo>
                  <a:pt x="1040053" y="240921"/>
                </a:lnTo>
                <a:lnTo>
                  <a:pt x="1031064" y="230863"/>
                </a:lnTo>
                <a:lnTo>
                  <a:pt x="1021810" y="220541"/>
                </a:lnTo>
                <a:lnTo>
                  <a:pt x="1012292" y="211012"/>
                </a:lnTo>
                <a:lnTo>
                  <a:pt x="1002509" y="201484"/>
                </a:lnTo>
                <a:lnTo>
                  <a:pt x="992727" y="192220"/>
                </a:lnTo>
                <a:lnTo>
                  <a:pt x="982415" y="182956"/>
                </a:lnTo>
                <a:lnTo>
                  <a:pt x="971840" y="174487"/>
                </a:lnTo>
                <a:lnTo>
                  <a:pt x="961528" y="165752"/>
                </a:lnTo>
                <a:lnTo>
                  <a:pt x="950424" y="157547"/>
                </a:lnTo>
                <a:lnTo>
                  <a:pt x="939584" y="149342"/>
                </a:lnTo>
                <a:lnTo>
                  <a:pt x="928479" y="141667"/>
                </a:lnTo>
                <a:lnTo>
                  <a:pt x="917110" y="134256"/>
                </a:lnTo>
                <a:lnTo>
                  <a:pt x="905477" y="126845"/>
                </a:lnTo>
                <a:lnTo>
                  <a:pt x="893579" y="119963"/>
                </a:lnTo>
                <a:lnTo>
                  <a:pt x="881681" y="113081"/>
                </a:lnTo>
                <a:lnTo>
                  <a:pt x="869519" y="106729"/>
                </a:lnTo>
                <a:lnTo>
                  <a:pt x="857093" y="100641"/>
                </a:lnTo>
                <a:lnTo>
                  <a:pt x="844931" y="94554"/>
                </a:lnTo>
                <a:lnTo>
                  <a:pt x="832240" y="89260"/>
                </a:lnTo>
                <a:lnTo>
                  <a:pt x="819285" y="83967"/>
                </a:lnTo>
                <a:lnTo>
                  <a:pt x="806594" y="79203"/>
                </a:lnTo>
                <a:lnTo>
                  <a:pt x="793374" y="74438"/>
                </a:lnTo>
                <a:lnTo>
                  <a:pt x="780154" y="70203"/>
                </a:lnTo>
                <a:lnTo>
                  <a:pt x="766935" y="66233"/>
                </a:lnTo>
                <a:lnTo>
                  <a:pt x="753451" y="62528"/>
                </a:lnTo>
                <a:lnTo>
                  <a:pt x="739702" y="59352"/>
                </a:lnTo>
                <a:lnTo>
                  <a:pt x="725689" y="55911"/>
                </a:lnTo>
                <a:lnTo>
                  <a:pt x="712205" y="53529"/>
                </a:lnTo>
                <a:lnTo>
                  <a:pt x="697928" y="51147"/>
                </a:lnTo>
                <a:lnTo>
                  <a:pt x="683915" y="49029"/>
                </a:lnTo>
                <a:lnTo>
                  <a:pt x="669638" y="47441"/>
                </a:lnTo>
                <a:lnTo>
                  <a:pt x="655361" y="46382"/>
                </a:lnTo>
                <a:lnTo>
                  <a:pt x="641083" y="45324"/>
                </a:lnTo>
                <a:lnTo>
                  <a:pt x="626542" y="44794"/>
                </a:lnTo>
                <a:lnTo>
                  <a:pt x="611736" y="44530"/>
                </a:lnTo>
                <a:close/>
                <a:moveTo>
                  <a:pt x="612000" y="0"/>
                </a:moveTo>
                <a:cubicBezTo>
                  <a:pt x="949998" y="0"/>
                  <a:pt x="1224000" y="274002"/>
                  <a:pt x="1224000" y="612000"/>
                </a:cubicBezTo>
                <a:cubicBezTo>
                  <a:pt x="1224000" y="949998"/>
                  <a:pt x="949998" y="1224000"/>
                  <a:pt x="612000" y="1224000"/>
                </a:cubicBezTo>
                <a:cubicBezTo>
                  <a:pt x="274002" y="1224000"/>
                  <a:pt x="0" y="949998"/>
                  <a:pt x="0" y="612000"/>
                </a:cubicBezTo>
                <a:cubicBezTo>
                  <a:pt x="0" y="274002"/>
                  <a:pt x="274002" y="0"/>
                  <a:pt x="612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66" name="icon_5"/>
          <p:cNvGrpSpPr>
            <a:grpSpLocks noChangeAspect="1"/>
          </p:cNvGrpSpPr>
          <p:nvPr>
            <p:custDataLst>
              <p:tags r:id="rId26"/>
            </p:custDataLst>
          </p:nvPr>
        </p:nvGrpSpPr>
        <p:grpSpPr>
          <a:xfrm>
            <a:off x="875030" y="4530601"/>
            <a:ext cx="355600" cy="334258"/>
            <a:chOff x="1496121" y="13822141"/>
            <a:chExt cx="1553180" cy="1458803"/>
          </a:xfrm>
          <a:solidFill>
            <a:schemeClr val="accent1"/>
          </a:solidFill>
        </p:grpSpPr>
        <p:sp>
          <p:nvSpPr>
            <p:cNvPr id="167" name="PA-任意多边形: 形状 1124"/>
            <p:cNvSpPr/>
            <p:nvPr>
              <p:custDataLst>
                <p:tags r:id="rId27"/>
              </p:custDataLst>
            </p:nvPr>
          </p:nvSpPr>
          <p:spPr>
            <a:xfrm>
              <a:off x="2186531" y="13822141"/>
              <a:ext cx="260195" cy="260195"/>
            </a:xfrm>
            <a:custGeom>
              <a:avLst/>
              <a:gdLst>
                <a:gd name="connsiteX0" fmla="*/ 237447 w 260195"/>
                <a:gd name="connsiteY0" fmla="*/ 132625 h 260195"/>
                <a:gd name="connsiteX1" fmla="*/ 132662 w 260195"/>
                <a:gd name="connsiteY1" fmla="*/ 27878 h 260195"/>
                <a:gd name="connsiteX2" fmla="*/ 27878 w 260195"/>
                <a:gd name="connsiteY2" fmla="*/ 132625 h 260195"/>
                <a:gd name="connsiteX3" fmla="*/ 132662 w 260195"/>
                <a:gd name="connsiteY3" fmla="*/ 237372 h 260195"/>
                <a:gd name="connsiteX4" fmla="*/ 237447 w 260195"/>
                <a:gd name="connsiteY4" fmla="*/ 132625 h 26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195" h="260195">
                  <a:moveTo>
                    <a:pt x="237447" y="132625"/>
                  </a:moveTo>
                  <a:cubicBezTo>
                    <a:pt x="237447" y="74862"/>
                    <a:pt x="190388" y="27878"/>
                    <a:pt x="132662" y="27878"/>
                  </a:cubicBezTo>
                  <a:cubicBezTo>
                    <a:pt x="74899" y="27878"/>
                    <a:pt x="27878" y="74899"/>
                    <a:pt x="27878" y="132625"/>
                  </a:cubicBezTo>
                  <a:cubicBezTo>
                    <a:pt x="27878" y="190351"/>
                    <a:pt x="74899" y="237372"/>
                    <a:pt x="132662" y="237372"/>
                  </a:cubicBezTo>
                  <a:cubicBezTo>
                    <a:pt x="190388" y="237372"/>
                    <a:pt x="237447" y="190426"/>
                    <a:pt x="237447" y="132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8" name="PA-任意多边形: 形状 1125"/>
            <p:cNvSpPr/>
            <p:nvPr>
              <p:custDataLst>
                <p:tags r:id="rId28"/>
              </p:custDataLst>
            </p:nvPr>
          </p:nvSpPr>
          <p:spPr>
            <a:xfrm>
              <a:off x="2097720" y="14103646"/>
              <a:ext cx="594732" cy="669073"/>
            </a:xfrm>
            <a:custGeom>
              <a:avLst/>
              <a:gdLst>
                <a:gd name="connsiteX0" fmla="*/ 276375 w 594731"/>
                <a:gd name="connsiteY0" fmla="*/ 219148 h 669073"/>
                <a:gd name="connsiteX1" fmla="*/ 307636 w 594731"/>
                <a:gd name="connsiteY1" fmla="*/ 236209 h 669073"/>
                <a:gd name="connsiteX2" fmla="*/ 550212 w 594731"/>
                <a:gd name="connsiteY2" fmla="*/ 236209 h 669073"/>
                <a:gd name="connsiteX3" fmla="*/ 587383 w 594731"/>
                <a:gd name="connsiteY3" fmla="*/ 199039 h 669073"/>
                <a:gd name="connsiteX4" fmla="*/ 550212 w 594731"/>
                <a:gd name="connsiteY4" fmla="*/ 161868 h 669073"/>
                <a:gd name="connsiteX5" fmla="*/ 327931 w 594731"/>
                <a:gd name="connsiteY5" fmla="*/ 161868 h 669073"/>
                <a:gd name="connsiteX6" fmla="*/ 252734 w 594731"/>
                <a:gd name="connsiteY6" fmla="*/ 44891 h 669073"/>
                <a:gd name="connsiteX7" fmla="*/ 219244 w 594731"/>
                <a:gd name="connsiteY7" fmla="*/ 27904 h 669073"/>
                <a:gd name="connsiteX8" fmla="*/ 188020 w 594731"/>
                <a:gd name="connsiteY8" fmla="*/ 48794 h 669073"/>
                <a:gd name="connsiteX9" fmla="*/ 31606 w 594731"/>
                <a:gd name="connsiteY9" fmla="*/ 371213 h 669073"/>
                <a:gd name="connsiteX10" fmla="*/ 32423 w 594731"/>
                <a:gd name="connsiteY10" fmla="*/ 405262 h 669073"/>
                <a:gd name="connsiteX11" fmla="*/ 60673 w 594731"/>
                <a:gd name="connsiteY11" fmla="*/ 424368 h 669073"/>
                <a:gd name="connsiteX12" fmla="*/ 260949 w 594731"/>
                <a:gd name="connsiteY12" fmla="*/ 448082 h 669073"/>
                <a:gd name="connsiteX13" fmla="*/ 217459 w 594731"/>
                <a:gd name="connsiteY13" fmla="*/ 614384 h 669073"/>
                <a:gd name="connsiteX14" fmla="*/ 243999 w 594731"/>
                <a:gd name="connsiteY14" fmla="*/ 659770 h 669073"/>
                <a:gd name="connsiteX15" fmla="*/ 253404 w 594731"/>
                <a:gd name="connsiteY15" fmla="*/ 660922 h 669073"/>
                <a:gd name="connsiteX16" fmla="*/ 289348 w 594731"/>
                <a:gd name="connsiteY16" fmla="*/ 633193 h 669073"/>
                <a:gd name="connsiteX17" fmla="*/ 343617 w 594731"/>
                <a:gd name="connsiteY17" fmla="*/ 425631 h 669073"/>
                <a:gd name="connsiteX18" fmla="*/ 338376 w 594731"/>
                <a:gd name="connsiteY18" fmla="*/ 395300 h 669073"/>
                <a:gd name="connsiteX19" fmla="*/ 312059 w 594731"/>
                <a:gd name="connsiteY19" fmla="*/ 379317 h 669073"/>
                <a:gd name="connsiteX20" fmla="*/ 121262 w 594731"/>
                <a:gd name="connsiteY20" fmla="*/ 356754 h 669073"/>
                <a:gd name="connsiteX21" fmla="*/ 225971 w 594731"/>
                <a:gd name="connsiteY21" fmla="*/ 140903 h 669073"/>
                <a:gd name="connsiteX22" fmla="*/ 276375 w 594731"/>
                <a:gd name="connsiteY22" fmla="*/ 219148 h 66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94731" h="669073">
                  <a:moveTo>
                    <a:pt x="276375" y="219148"/>
                  </a:moveTo>
                  <a:cubicBezTo>
                    <a:pt x="283214" y="229779"/>
                    <a:pt x="294998" y="236209"/>
                    <a:pt x="307636" y="236209"/>
                  </a:cubicBezTo>
                  <a:lnTo>
                    <a:pt x="550212" y="236209"/>
                  </a:lnTo>
                  <a:cubicBezTo>
                    <a:pt x="570767" y="236209"/>
                    <a:pt x="587383" y="219594"/>
                    <a:pt x="587383" y="199039"/>
                  </a:cubicBezTo>
                  <a:cubicBezTo>
                    <a:pt x="587383" y="178483"/>
                    <a:pt x="570767" y="161868"/>
                    <a:pt x="550212" y="161868"/>
                  </a:cubicBezTo>
                  <a:lnTo>
                    <a:pt x="327931" y="161868"/>
                  </a:lnTo>
                  <a:lnTo>
                    <a:pt x="252734" y="44891"/>
                  </a:lnTo>
                  <a:cubicBezTo>
                    <a:pt x="245486" y="33592"/>
                    <a:pt x="233071" y="27421"/>
                    <a:pt x="219244" y="27904"/>
                  </a:cubicBezTo>
                  <a:cubicBezTo>
                    <a:pt x="205825" y="28685"/>
                    <a:pt x="193893" y="36677"/>
                    <a:pt x="188020" y="48794"/>
                  </a:cubicBezTo>
                  <a:lnTo>
                    <a:pt x="31606" y="371213"/>
                  </a:lnTo>
                  <a:cubicBezTo>
                    <a:pt x="26365" y="382030"/>
                    <a:pt x="26662" y="394742"/>
                    <a:pt x="32423" y="405262"/>
                  </a:cubicBezTo>
                  <a:cubicBezTo>
                    <a:pt x="38185" y="415818"/>
                    <a:pt x="48704" y="422955"/>
                    <a:pt x="60673" y="424368"/>
                  </a:cubicBezTo>
                  <a:lnTo>
                    <a:pt x="260949" y="448082"/>
                  </a:lnTo>
                  <a:lnTo>
                    <a:pt x="217459" y="614384"/>
                  </a:lnTo>
                  <a:cubicBezTo>
                    <a:pt x="212256" y="634196"/>
                    <a:pt x="224150" y="654529"/>
                    <a:pt x="243999" y="659770"/>
                  </a:cubicBezTo>
                  <a:cubicBezTo>
                    <a:pt x="247159" y="660550"/>
                    <a:pt x="250318" y="660922"/>
                    <a:pt x="253404" y="660922"/>
                  </a:cubicBezTo>
                  <a:cubicBezTo>
                    <a:pt x="269870" y="660922"/>
                    <a:pt x="284999" y="649882"/>
                    <a:pt x="289348" y="633193"/>
                  </a:cubicBezTo>
                  <a:lnTo>
                    <a:pt x="343617" y="425631"/>
                  </a:lnTo>
                  <a:cubicBezTo>
                    <a:pt x="346330" y="415261"/>
                    <a:pt x="344397" y="404184"/>
                    <a:pt x="338376" y="395300"/>
                  </a:cubicBezTo>
                  <a:cubicBezTo>
                    <a:pt x="332317" y="386416"/>
                    <a:pt x="322690" y="380580"/>
                    <a:pt x="312059" y="379317"/>
                  </a:cubicBezTo>
                  <a:lnTo>
                    <a:pt x="121262" y="356754"/>
                  </a:lnTo>
                  <a:lnTo>
                    <a:pt x="225971" y="140903"/>
                  </a:lnTo>
                  <a:lnTo>
                    <a:pt x="276375" y="2191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9" name="PA-任意多边形: 形状 1126"/>
            <p:cNvSpPr/>
            <p:nvPr>
              <p:custDataLst>
                <p:tags r:id="rId29"/>
              </p:custDataLst>
            </p:nvPr>
          </p:nvSpPr>
          <p:spPr>
            <a:xfrm>
              <a:off x="1781568" y="14020589"/>
              <a:ext cx="446049" cy="966439"/>
            </a:xfrm>
            <a:custGeom>
              <a:avLst/>
              <a:gdLst>
                <a:gd name="connsiteX0" fmla="*/ 150269 w 446048"/>
                <a:gd name="connsiteY0" fmla="*/ 939051 h 966439"/>
                <a:gd name="connsiteX1" fmla="*/ 170416 w 446048"/>
                <a:gd name="connsiteY1" fmla="*/ 944999 h 966439"/>
                <a:gd name="connsiteX2" fmla="*/ 201639 w 446048"/>
                <a:gd name="connsiteY2" fmla="*/ 928086 h 966439"/>
                <a:gd name="connsiteX3" fmla="*/ 348464 w 446048"/>
                <a:gd name="connsiteY3" fmla="*/ 701307 h 966439"/>
                <a:gd name="connsiteX4" fmla="*/ 353296 w 446048"/>
                <a:gd name="connsiteY4" fmla="*/ 672017 h 966439"/>
                <a:gd name="connsiteX5" fmla="*/ 292187 w 446048"/>
                <a:gd name="connsiteY5" fmla="*/ 429180 h 966439"/>
                <a:gd name="connsiteX6" fmla="*/ 416152 w 446048"/>
                <a:gd name="connsiteY6" fmla="*/ 77396 h 966439"/>
                <a:gd name="connsiteX7" fmla="*/ 405261 w 446048"/>
                <a:gd name="connsiteY7" fmla="*/ 36806 h 966439"/>
                <a:gd name="connsiteX8" fmla="*/ 363481 w 446048"/>
                <a:gd name="connsiteY8" fmla="*/ 32308 h 966439"/>
                <a:gd name="connsiteX9" fmla="*/ 149600 w 446048"/>
                <a:gd name="connsiteY9" fmla="*/ 147240 h 966439"/>
                <a:gd name="connsiteX10" fmla="*/ 135215 w 446048"/>
                <a:gd name="connsiteY10" fmla="*/ 161031 h 966439"/>
                <a:gd name="connsiteX11" fmla="*/ 33070 w 446048"/>
                <a:gd name="connsiteY11" fmla="*/ 333391 h 966439"/>
                <a:gd name="connsiteX12" fmla="*/ 46117 w 446048"/>
                <a:gd name="connsiteY12" fmla="*/ 384315 h 966439"/>
                <a:gd name="connsiteX13" fmla="*/ 97041 w 446048"/>
                <a:gd name="connsiteY13" fmla="*/ 371268 h 966439"/>
                <a:gd name="connsiteX14" fmla="*/ 193908 w 446048"/>
                <a:gd name="connsiteY14" fmla="*/ 207829 h 966439"/>
                <a:gd name="connsiteX15" fmla="*/ 314118 w 446048"/>
                <a:gd name="connsiteY15" fmla="*/ 143263 h 966439"/>
                <a:gd name="connsiteX16" fmla="*/ 218329 w 446048"/>
                <a:gd name="connsiteY16" fmla="*/ 415093 h 966439"/>
                <a:gd name="connsiteX17" fmla="*/ 217363 w 446048"/>
                <a:gd name="connsiteY17" fmla="*/ 436503 h 966439"/>
                <a:gd name="connsiteX18" fmla="*/ 277245 w 446048"/>
                <a:gd name="connsiteY18" fmla="*/ 674470 h 966439"/>
                <a:gd name="connsiteX19" fmla="*/ 139230 w 446048"/>
                <a:gd name="connsiteY19" fmla="*/ 887570 h 966439"/>
                <a:gd name="connsiteX20" fmla="*/ 150269 w 446048"/>
                <a:gd name="connsiteY20" fmla="*/ 939051 h 96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6048" h="966439">
                  <a:moveTo>
                    <a:pt x="150269" y="939051"/>
                  </a:moveTo>
                  <a:cubicBezTo>
                    <a:pt x="156514" y="943066"/>
                    <a:pt x="163502" y="944999"/>
                    <a:pt x="170416" y="944999"/>
                  </a:cubicBezTo>
                  <a:cubicBezTo>
                    <a:pt x="182608" y="944999"/>
                    <a:pt x="194540" y="939051"/>
                    <a:pt x="201639" y="928086"/>
                  </a:cubicBezTo>
                  <a:lnTo>
                    <a:pt x="348464" y="701307"/>
                  </a:lnTo>
                  <a:cubicBezTo>
                    <a:pt x="354077" y="692646"/>
                    <a:pt x="355824" y="682016"/>
                    <a:pt x="353296" y="672017"/>
                  </a:cubicBezTo>
                  <a:lnTo>
                    <a:pt x="292187" y="429180"/>
                  </a:lnTo>
                  <a:lnTo>
                    <a:pt x="416152" y="77396"/>
                  </a:lnTo>
                  <a:cubicBezTo>
                    <a:pt x="421244" y="62937"/>
                    <a:pt x="416932" y="46805"/>
                    <a:pt x="405261" y="36806"/>
                  </a:cubicBezTo>
                  <a:cubicBezTo>
                    <a:pt x="393626" y="26807"/>
                    <a:pt x="376937" y="25060"/>
                    <a:pt x="363481" y="32308"/>
                  </a:cubicBezTo>
                  <a:lnTo>
                    <a:pt x="149600" y="147240"/>
                  </a:lnTo>
                  <a:cubicBezTo>
                    <a:pt x="143616" y="150437"/>
                    <a:pt x="138672" y="155232"/>
                    <a:pt x="135215" y="161031"/>
                  </a:cubicBezTo>
                  <a:lnTo>
                    <a:pt x="33070" y="333391"/>
                  </a:lnTo>
                  <a:cubicBezTo>
                    <a:pt x="22625" y="351047"/>
                    <a:pt x="28424" y="373870"/>
                    <a:pt x="46117" y="384315"/>
                  </a:cubicBezTo>
                  <a:cubicBezTo>
                    <a:pt x="63736" y="394760"/>
                    <a:pt x="86559" y="388962"/>
                    <a:pt x="97041" y="371268"/>
                  </a:cubicBezTo>
                  <a:lnTo>
                    <a:pt x="193908" y="207829"/>
                  </a:lnTo>
                  <a:lnTo>
                    <a:pt x="314118" y="143263"/>
                  </a:lnTo>
                  <a:lnTo>
                    <a:pt x="218329" y="415093"/>
                  </a:lnTo>
                  <a:cubicBezTo>
                    <a:pt x="215913" y="421969"/>
                    <a:pt x="215578" y="429440"/>
                    <a:pt x="217363" y="436503"/>
                  </a:cubicBezTo>
                  <a:lnTo>
                    <a:pt x="277245" y="674470"/>
                  </a:lnTo>
                  <a:lnTo>
                    <a:pt x="139230" y="887570"/>
                  </a:lnTo>
                  <a:cubicBezTo>
                    <a:pt x="128116" y="904854"/>
                    <a:pt x="133022" y="927863"/>
                    <a:pt x="150269" y="939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0" name="PA-任意多边形: 形状 1127"/>
            <p:cNvSpPr/>
            <p:nvPr>
              <p:custDataLst>
                <p:tags r:id="rId30"/>
              </p:custDataLst>
            </p:nvPr>
          </p:nvSpPr>
          <p:spPr>
            <a:xfrm>
              <a:off x="1496121" y="14337328"/>
              <a:ext cx="446049" cy="446049"/>
            </a:xfrm>
            <a:custGeom>
              <a:avLst/>
              <a:gdLst>
                <a:gd name="connsiteX0" fmla="*/ 441218 w 446048"/>
                <a:gd name="connsiteY0" fmla="*/ 198157 h 446048"/>
                <a:gd name="connsiteX1" fmla="*/ 424788 w 446048"/>
                <a:gd name="connsiteY1" fmla="*/ 174925 h 446048"/>
                <a:gd name="connsiteX2" fmla="*/ 200649 w 446048"/>
                <a:gd name="connsiteY2" fmla="*/ 33639 h 446048"/>
                <a:gd name="connsiteX3" fmla="*/ 149390 w 446048"/>
                <a:gd name="connsiteY3" fmla="*/ 45236 h 446048"/>
                <a:gd name="connsiteX4" fmla="*/ 33641 w 446048"/>
                <a:gd name="connsiteY4" fmla="*/ 228785 h 446048"/>
                <a:gd name="connsiteX5" fmla="*/ 45201 w 446048"/>
                <a:gd name="connsiteY5" fmla="*/ 280081 h 446048"/>
                <a:gd name="connsiteX6" fmla="*/ 269303 w 446048"/>
                <a:gd name="connsiteY6" fmla="*/ 421441 h 446048"/>
                <a:gd name="connsiteX7" fmla="*/ 289152 w 446048"/>
                <a:gd name="connsiteY7" fmla="*/ 427166 h 446048"/>
                <a:gd name="connsiteX8" fmla="*/ 297367 w 446048"/>
                <a:gd name="connsiteY8" fmla="*/ 426311 h 446048"/>
                <a:gd name="connsiteX9" fmla="*/ 320599 w 446048"/>
                <a:gd name="connsiteY9" fmla="*/ 409881 h 446048"/>
                <a:gd name="connsiteX10" fmla="*/ 436386 w 446048"/>
                <a:gd name="connsiteY10" fmla="*/ 226258 h 446048"/>
                <a:gd name="connsiteX11" fmla="*/ 441218 w 446048"/>
                <a:gd name="connsiteY11" fmla="*/ 198157 h 44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048" h="446048">
                  <a:moveTo>
                    <a:pt x="441218" y="198157"/>
                  </a:moveTo>
                  <a:cubicBezTo>
                    <a:pt x="439025" y="188530"/>
                    <a:pt x="433152" y="180203"/>
                    <a:pt x="424788" y="174925"/>
                  </a:cubicBezTo>
                  <a:lnTo>
                    <a:pt x="200649" y="33639"/>
                  </a:lnTo>
                  <a:cubicBezTo>
                    <a:pt x="183253" y="22637"/>
                    <a:pt x="160319" y="27878"/>
                    <a:pt x="149390" y="45236"/>
                  </a:cubicBezTo>
                  <a:lnTo>
                    <a:pt x="33641" y="228785"/>
                  </a:lnTo>
                  <a:cubicBezTo>
                    <a:pt x="22638" y="246181"/>
                    <a:pt x="27879" y="269116"/>
                    <a:pt x="45201" y="280081"/>
                  </a:cubicBezTo>
                  <a:lnTo>
                    <a:pt x="269303" y="421441"/>
                  </a:lnTo>
                  <a:cubicBezTo>
                    <a:pt x="275288" y="425270"/>
                    <a:pt x="282164" y="427166"/>
                    <a:pt x="289152" y="427166"/>
                  </a:cubicBezTo>
                  <a:cubicBezTo>
                    <a:pt x="291903" y="427166"/>
                    <a:pt x="294654" y="426868"/>
                    <a:pt x="297367" y="426311"/>
                  </a:cubicBezTo>
                  <a:cubicBezTo>
                    <a:pt x="306994" y="424118"/>
                    <a:pt x="315358" y="418170"/>
                    <a:pt x="320599" y="409881"/>
                  </a:cubicBezTo>
                  <a:lnTo>
                    <a:pt x="436386" y="226258"/>
                  </a:lnTo>
                  <a:cubicBezTo>
                    <a:pt x="441627" y="217820"/>
                    <a:pt x="443374" y="207747"/>
                    <a:pt x="441218" y="1981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1" name="PA-任意多边形: 形状 1128"/>
            <p:cNvSpPr/>
            <p:nvPr>
              <p:custDataLst>
                <p:tags r:id="rId31"/>
              </p:custDataLst>
            </p:nvPr>
          </p:nvSpPr>
          <p:spPr>
            <a:xfrm>
              <a:off x="1599642" y="14426017"/>
              <a:ext cx="1449659" cy="854927"/>
            </a:xfrm>
            <a:custGeom>
              <a:avLst/>
              <a:gdLst>
                <a:gd name="connsiteX0" fmla="*/ 1430777 w 1449658"/>
                <a:gd name="connsiteY0" fmla="*/ 52002 h 854926"/>
                <a:gd name="connsiteX1" fmla="*/ 1430293 w 1449658"/>
                <a:gd name="connsiteY1" fmla="*/ 50329 h 854926"/>
                <a:gd name="connsiteX2" fmla="*/ 1430219 w 1449658"/>
                <a:gd name="connsiteY2" fmla="*/ 49995 h 854926"/>
                <a:gd name="connsiteX3" fmla="*/ 1423194 w 1449658"/>
                <a:gd name="connsiteY3" fmla="*/ 39773 h 854926"/>
                <a:gd name="connsiteX4" fmla="*/ 1420555 w 1449658"/>
                <a:gd name="connsiteY4" fmla="*/ 37431 h 854926"/>
                <a:gd name="connsiteX5" fmla="*/ 1412675 w 1449658"/>
                <a:gd name="connsiteY5" fmla="*/ 32078 h 854926"/>
                <a:gd name="connsiteX6" fmla="*/ 1409143 w 1449658"/>
                <a:gd name="connsiteY6" fmla="*/ 30480 h 854926"/>
                <a:gd name="connsiteX7" fmla="*/ 1396245 w 1449658"/>
                <a:gd name="connsiteY7" fmla="*/ 27878 h 854926"/>
                <a:gd name="connsiteX8" fmla="*/ 1281350 w 1449658"/>
                <a:gd name="connsiteY8" fmla="*/ 27878 h 854926"/>
                <a:gd name="connsiteX9" fmla="*/ 1244180 w 1449658"/>
                <a:gd name="connsiteY9" fmla="*/ 65049 h 854926"/>
                <a:gd name="connsiteX10" fmla="*/ 1281350 w 1449658"/>
                <a:gd name="connsiteY10" fmla="*/ 102220 h 854926"/>
                <a:gd name="connsiteX11" fmla="*/ 1312462 w 1449658"/>
                <a:gd name="connsiteY11" fmla="*/ 102220 h 854926"/>
                <a:gd name="connsiteX12" fmla="*/ 983910 w 1449658"/>
                <a:gd name="connsiteY12" fmla="*/ 465266 h 854926"/>
                <a:gd name="connsiteX13" fmla="*/ 674836 w 1449658"/>
                <a:gd name="connsiteY13" fmla="*/ 465266 h 854926"/>
                <a:gd name="connsiteX14" fmla="*/ 647106 w 1449658"/>
                <a:gd name="connsiteY14" fmla="*/ 477681 h 854926"/>
                <a:gd name="connsiteX15" fmla="*/ 455342 w 1449658"/>
                <a:gd name="connsiteY15" fmla="*/ 692639 h 854926"/>
                <a:gd name="connsiteX16" fmla="*/ 263690 w 1449658"/>
                <a:gd name="connsiteY16" fmla="*/ 596813 h 854926"/>
                <a:gd name="connsiteX17" fmla="*/ 220312 w 1449658"/>
                <a:gd name="connsiteY17" fmla="*/ 604210 h 854926"/>
                <a:gd name="connsiteX18" fmla="*/ 38324 w 1449658"/>
                <a:gd name="connsiteY18" fmla="*/ 792517 h 854926"/>
                <a:gd name="connsiteX19" fmla="*/ 39216 w 1449658"/>
                <a:gd name="connsiteY19" fmla="*/ 845077 h 854926"/>
                <a:gd name="connsiteX20" fmla="*/ 65050 w 1449658"/>
                <a:gd name="connsiteY20" fmla="*/ 855484 h 854926"/>
                <a:gd name="connsiteX21" fmla="*/ 91775 w 1449658"/>
                <a:gd name="connsiteY21" fmla="*/ 844147 h 854926"/>
                <a:gd name="connsiteX22" fmla="*/ 254769 w 1449658"/>
                <a:gd name="connsiteY22" fmla="*/ 675429 h 854926"/>
                <a:gd name="connsiteX23" fmla="*/ 447462 w 1449658"/>
                <a:gd name="connsiteY23" fmla="*/ 771776 h 854926"/>
                <a:gd name="connsiteX24" fmla="*/ 491807 w 1449658"/>
                <a:gd name="connsiteY24" fmla="*/ 763264 h 854926"/>
                <a:gd name="connsiteX25" fmla="*/ 691414 w 1449658"/>
                <a:gd name="connsiteY25" fmla="*/ 539496 h 854926"/>
                <a:gd name="connsiteX26" fmla="*/ 1000377 w 1449658"/>
                <a:gd name="connsiteY26" fmla="*/ 539496 h 854926"/>
                <a:gd name="connsiteX27" fmla="*/ 1027920 w 1449658"/>
                <a:gd name="connsiteY27" fmla="*/ 527304 h 854926"/>
                <a:gd name="connsiteX28" fmla="*/ 1359037 w 1449658"/>
                <a:gd name="connsiteY28" fmla="*/ 161395 h 854926"/>
                <a:gd name="connsiteX29" fmla="*/ 1359037 w 1449658"/>
                <a:gd name="connsiteY29" fmla="*/ 189422 h 854926"/>
                <a:gd name="connsiteX30" fmla="*/ 1396208 w 1449658"/>
                <a:gd name="connsiteY30" fmla="*/ 226593 h 854926"/>
                <a:gd name="connsiteX31" fmla="*/ 1433379 w 1449658"/>
                <a:gd name="connsiteY31" fmla="*/ 189422 h 854926"/>
                <a:gd name="connsiteX32" fmla="*/ 1433379 w 1449658"/>
                <a:gd name="connsiteY32" fmla="*/ 65049 h 854926"/>
                <a:gd name="connsiteX33" fmla="*/ 1433044 w 1449658"/>
                <a:gd name="connsiteY33" fmla="*/ 63339 h 854926"/>
                <a:gd name="connsiteX34" fmla="*/ 1430777 w 1449658"/>
                <a:gd name="connsiteY34" fmla="*/ 52002 h 85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449658" h="854926">
                  <a:moveTo>
                    <a:pt x="1430777" y="52002"/>
                  </a:moveTo>
                  <a:cubicBezTo>
                    <a:pt x="1430554" y="51444"/>
                    <a:pt x="1430554" y="50850"/>
                    <a:pt x="1430293" y="50329"/>
                  </a:cubicBezTo>
                  <a:cubicBezTo>
                    <a:pt x="1430256" y="50218"/>
                    <a:pt x="1430256" y="50106"/>
                    <a:pt x="1430219" y="49995"/>
                  </a:cubicBezTo>
                  <a:cubicBezTo>
                    <a:pt x="1428509" y="46129"/>
                    <a:pt x="1426019" y="42784"/>
                    <a:pt x="1423194" y="39773"/>
                  </a:cubicBezTo>
                  <a:cubicBezTo>
                    <a:pt x="1422413" y="38918"/>
                    <a:pt x="1421447" y="38212"/>
                    <a:pt x="1420555" y="37431"/>
                  </a:cubicBezTo>
                  <a:cubicBezTo>
                    <a:pt x="1418139" y="35275"/>
                    <a:pt x="1415500" y="33565"/>
                    <a:pt x="1412675" y="32078"/>
                  </a:cubicBezTo>
                  <a:cubicBezTo>
                    <a:pt x="1411522" y="31484"/>
                    <a:pt x="1410370" y="30963"/>
                    <a:pt x="1409143" y="30480"/>
                  </a:cubicBezTo>
                  <a:cubicBezTo>
                    <a:pt x="1405092" y="28919"/>
                    <a:pt x="1400780" y="27878"/>
                    <a:pt x="1396245" y="27878"/>
                  </a:cubicBezTo>
                  <a:lnTo>
                    <a:pt x="1281350" y="27878"/>
                  </a:lnTo>
                  <a:cubicBezTo>
                    <a:pt x="1260832" y="27878"/>
                    <a:pt x="1244180" y="44493"/>
                    <a:pt x="1244180" y="65049"/>
                  </a:cubicBezTo>
                  <a:cubicBezTo>
                    <a:pt x="1244180" y="85604"/>
                    <a:pt x="1260832" y="102220"/>
                    <a:pt x="1281350" y="102220"/>
                  </a:cubicBezTo>
                  <a:lnTo>
                    <a:pt x="1312462" y="102220"/>
                  </a:lnTo>
                  <a:lnTo>
                    <a:pt x="983910" y="465266"/>
                  </a:lnTo>
                  <a:lnTo>
                    <a:pt x="674836" y="465266"/>
                  </a:lnTo>
                  <a:cubicBezTo>
                    <a:pt x="664242" y="465266"/>
                    <a:pt x="654131" y="469801"/>
                    <a:pt x="647106" y="477681"/>
                  </a:cubicBezTo>
                  <a:lnTo>
                    <a:pt x="455342" y="692639"/>
                  </a:lnTo>
                  <a:lnTo>
                    <a:pt x="263690" y="596813"/>
                  </a:lnTo>
                  <a:cubicBezTo>
                    <a:pt x="249156" y="589565"/>
                    <a:pt x="231612" y="592613"/>
                    <a:pt x="220312" y="604210"/>
                  </a:cubicBezTo>
                  <a:lnTo>
                    <a:pt x="38324" y="792517"/>
                  </a:lnTo>
                  <a:cubicBezTo>
                    <a:pt x="24050" y="807237"/>
                    <a:pt x="24459" y="830766"/>
                    <a:pt x="39216" y="845077"/>
                  </a:cubicBezTo>
                  <a:cubicBezTo>
                    <a:pt x="46427" y="852065"/>
                    <a:pt x="55720" y="855484"/>
                    <a:pt x="65050" y="855484"/>
                  </a:cubicBezTo>
                  <a:cubicBezTo>
                    <a:pt x="74788" y="855484"/>
                    <a:pt x="84490" y="851656"/>
                    <a:pt x="91775" y="844147"/>
                  </a:cubicBezTo>
                  <a:lnTo>
                    <a:pt x="254769" y="675429"/>
                  </a:lnTo>
                  <a:lnTo>
                    <a:pt x="447462" y="771776"/>
                  </a:lnTo>
                  <a:cubicBezTo>
                    <a:pt x="462553" y="779322"/>
                    <a:pt x="480693" y="775790"/>
                    <a:pt x="491807" y="763264"/>
                  </a:cubicBezTo>
                  <a:lnTo>
                    <a:pt x="691414" y="539496"/>
                  </a:lnTo>
                  <a:lnTo>
                    <a:pt x="1000377" y="539496"/>
                  </a:lnTo>
                  <a:cubicBezTo>
                    <a:pt x="1010896" y="539496"/>
                    <a:pt x="1020932" y="535073"/>
                    <a:pt x="1027920" y="527304"/>
                  </a:cubicBezTo>
                  <a:lnTo>
                    <a:pt x="1359037" y="161395"/>
                  </a:lnTo>
                  <a:lnTo>
                    <a:pt x="1359037" y="189422"/>
                  </a:lnTo>
                  <a:cubicBezTo>
                    <a:pt x="1359037" y="209977"/>
                    <a:pt x="1375690" y="226593"/>
                    <a:pt x="1396208" y="226593"/>
                  </a:cubicBezTo>
                  <a:cubicBezTo>
                    <a:pt x="1416726" y="226593"/>
                    <a:pt x="1433379" y="209977"/>
                    <a:pt x="1433379" y="189422"/>
                  </a:cubicBezTo>
                  <a:lnTo>
                    <a:pt x="1433379" y="65049"/>
                  </a:lnTo>
                  <a:cubicBezTo>
                    <a:pt x="1433379" y="64417"/>
                    <a:pt x="1433081" y="63934"/>
                    <a:pt x="1433044" y="63339"/>
                  </a:cubicBezTo>
                  <a:cubicBezTo>
                    <a:pt x="1432933" y="59473"/>
                    <a:pt x="1432189" y="55682"/>
                    <a:pt x="1430777" y="52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</p:spTree>
    <p:custDataLst>
      <p:tags r:id="rId3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607820"/>
            <a:ext cx="5006975" cy="328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0" y="1080135"/>
            <a:ext cx="5353050" cy="489585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b="1" spc="9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超级单指标：</a:t>
            </a:r>
            <a:endParaRPr lang="zh-CN" altLang="en-US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A股申报挂单主板上限统一为100万股（即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万手）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创业板申报挂单上限统一为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万股（即</a:t>
            </a:r>
            <a:r>
              <a:rPr lang="en-US" altLang="zh-CN">
                <a:sym typeface="+mn-ea"/>
              </a:rPr>
              <a:t>3000</a:t>
            </a:r>
            <a:r>
              <a:rPr lang="zh-CN" altLang="en-US">
                <a:sym typeface="+mn-ea"/>
              </a:rPr>
              <a:t>手）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盘中主板出现</a:t>
            </a:r>
            <a:r>
              <a:rPr lang="en-US" altLang="zh-CN">
                <a:sym typeface="+mn-ea"/>
              </a:rPr>
              <a:t>9000</a:t>
            </a:r>
            <a:r>
              <a:rPr lang="zh-CN" altLang="en-US">
                <a:sym typeface="+mn-ea"/>
              </a:rPr>
              <a:t>手（创业板是</a:t>
            </a:r>
            <a:r>
              <a:rPr lang="en-US" altLang="zh-CN">
                <a:sym typeface="+mn-ea"/>
              </a:rPr>
              <a:t>2900</a:t>
            </a:r>
            <a:r>
              <a:rPr lang="zh-CN" altLang="en-US">
                <a:sym typeface="+mn-ea"/>
              </a:rPr>
              <a:t>手）这种顶格委托挂单的行为叫：超级单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黄色是委托买入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红色是委托成交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蓝色是委托卖出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绿色是委托成交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</a:rPr>
              <a:t>个股出现疯狂超级单大笔买入，说明短期有强势资金入场的信号，极致的超级单买入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br>
              <a:rPr lang="zh-CN" altLang="en-US">
                <a:solidFill>
                  <a:schemeClr val="tx1"/>
                </a:solidFill>
              </a:rPr>
            </a:b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715010"/>
            <a:ext cx="11885295" cy="58934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985" y="963295"/>
            <a:ext cx="4197350" cy="4930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110" y="1570990"/>
            <a:ext cx="7607300" cy="40906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0510" y="996950"/>
            <a:ext cx="9079230" cy="47783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170" y="2947670"/>
            <a:ext cx="3495675" cy="2676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0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0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UNIT_TEXTBOXSTYLE_SHAPETYPE" val="1"/>
  <p:tag name="KSO_WM_UNIT_TEXTBOXSTYLE_ADJUSTLEFT" val="0_9.154335"/>
  <p:tag name="KSO_WM_UNIT_TEXTBOXSTYLE_ADJUSTTOP" val="0_280.25"/>
  <p:tag name="KSO_WM_UNIT_TEXTBOXSTYLE_DECORATEINDEX" val="1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"/>
  <p:tag name="KSO_WM_UNIT_TEXTBOXSTYLE_GUID" val="{5fe10a58-1e0c-487a-b22d-d4cfae6aaf4a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3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4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5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6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7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8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9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0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1.xml><?xml version="1.0" encoding="utf-8"?>
<p:tagLst xmlns:p="http://schemas.openxmlformats.org/presentationml/2006/main">
  <p:tag name="KSO_WM_UNIT_TEXTBOXSTYLE_SHAPETYPE" val="1"/>
  <p:tag name="KSO_WM_UNIT_TEXTBOXSTYLE_ADJUSTLEFT" val="0_186.7504"/>
  <p:tag name="KSO_WM_UNIT_TEXTBOXSTYLE_ADJUSTTOP" val="0_280.25"/>
  <p:tag name="KSO_WM_UNIT_TEXTBOXSTYLE_DECORATEINDEX" val="2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1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1"/>
  <p:tag name="KSO_WM_UNIT_TEXTBOXSTYLE_GUID" val="{5fe10a58-1e0c-487a-b22d-d4cfae6aaf4a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2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3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4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5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6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7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8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9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0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61.xml><?xml version="1.0" encoding="utf-8"?>
<p:tagLst xmlns:p="http://schemas.openxmlformats.org/presentationml/2006/main">
  <p:tag name="KSO_WM_UNIT_TEXTBOXSTYLE_SHAPETYPE" val="0"/>
  <p:tag name="KSO_WM_UNIT_TEXTBOXSTYLE_TEMPLATETYPE" val="9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f*1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PRESET_TEXT" val="我们能实现，图文排版，让我们能实现，图文排版，让图图片&#13;您的正文已经经简明扼要，字字珠玑。&#13;您的正文已经经简明扼要，字字珠玑。&#13;您的正文已经经简明扼要，字字珠玑。&#13;您的正文已经经简明扼要，字字珠玑。&#13;我们能实现，图文排版，让我们能实现，图文排版，让图图片"/>
  <p:tag name="KSO_WM_UNIT_NOCLEAR" val="1"/>
  <p:tag name="KSO_WM_UNIT_SHOW_EDIT_AREA_INDICATION" val="0"/>
  <p:tag name="KSO_WM_UNIT_VALUE" val="234"/>
  <p:tag name="KSO_WM_UNIT_TYPE" val="f"/>
  <p:tag name="KSO_WM_UNIT_INDEX" val="1"/>
  <p:tag name="KSO_WM_UNIT_TEXTBOXSTYLE_GUID" val="{5fe10a58-1e0c-487a-b22d-d4cfae6aaf4a}"/>
  <p:tag name="KSO_WM_UNIT_TEXTBOXSTYLE_TEMPLATEID" val="3139445"/>
  <p:tag name="KSO_WM_UNIT_TEXTBOXSTYLE_TYPE" val="8"/>
</p:tagLst>
</file>

<file path=ppt/tags/tag62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63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64.xml><?xml version="1.0" encoding="utf-8"?>
<p:tagLst xmlns:p="http://schemas.openxmlformats.org/presentationml/2006/main">
  <p:tag name="KSO_WM_BEAUTIFY_FLAG" val="#wm#"/>
  <p:tag name="KSO_WM_TEMPLATE_CATEGORY" val="diagram"/>
  <p:tag name="KSO_WM_TEMPLATE_INDEX" val="20205119"/>
</p:tagLst>
</file>

<file path=ppt/tags/tag65.xml><?xml version="1.0" encoding="utf-8"?>
<p:tagLst xmlns:p="http://schemas.openxmlformats.org/presentationml/2006/main">
  <p:tag name="KSO_WM_UNIT_TEXTBOXSTYLE_SHAPETYPE" val="0"/>
  <p:tag name="KSO_WM_UNIT_HIGHLIGHT" val="0"/>
  <p:tag name="KSO_WM_UNIT_COMPATIBLE" val="0"/>
  <p:tag name="KSO_WM_UNIT_DIAGRAM_ISNUMVISUAL" val="0"/>
  <p:tag name="KSO_WM_UNIT_DIAGRAM_ISREFERUNIT" val="0"/>
  <p:tag name="KSO_WM_UNIT_ID" val="mixed20202316_1*f*1"/>
  <p:tag name="KSO_WM_TEMPLATE_CATEGORY" val="mixed"/>
  <p:tag name="KSO_WM_TEMPLATE_INDEX" val="20202316"/>
  <p:tag name="KSO_WM_UNIT_LAYERLEVEL" val="1"/>
  <p:tag name="KSO_WM_TAG_VERSION" val="1.0"/>
  <p:tag name="KSO_WM_BEAUTIFY_FLAG" val="#wm#"/>
  <p:tag name="KSO_WM_UNIT_TEXTBOXSTYLE_TEMPLATETYPE" val="8"/>
  <p:tag name="KSO_WM_UNIT_PRESET_TEXT" val="我们能实现，图文排版，让我们能实现，图文排版，让图图片&#13;您的正文已经经简明扼要，字字珠玑。&#13;您的正文已经经简明扼要，字字珠玑。&#13;您的正文已经经简明扼要，字字珠玑。&#13;您的正文已经经简明扼要，字字珠玑。&#13;我们能实现，图文排版，让我们能实现，图文排版，让图图片"/>
  <p:tag name="KSO_WM_UNIT_NOCLEAR" val="1"/>
  <p:tag name="KSO_WM_UNIT_VALUE" val="252"/>
  <p:tag name="KSO_WM_UNIT_TYPE" val="f"/>
  <p:tag name="KSO_WM_UNIT_INDEX" val="1"/>
  <p:tag name="KSO_WM_UNIT_TEXTBOXSTYLE_GUID" val="{6415ea4b-a7a0-49dc-98dd-00ed2d3091b3}"/>
  <p:tag name="KSO_WM_UNIT_TEXTBOXSTYLE_TEMPLATEID" val="3139430"/>
  <p:tag name="KSO_WM_UNIT_TEXTBOXSTYLE_TYPE" val="8"/>
</p:tagLst>
</file>

<file path=ppt/tags/tag66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43414"/>
  <p:tag name="RESOURCELIB_SHAPETYPE" val="4"/>
  <p:tag name="KSO_WM_UNIT_TEXTBOXSTYLE_SHAPETYPE" val="1"/>
  <p:tag name="KSO_WM_UNIT_TEXTBOXSTYLE_DECORATEINDEX" val="1"/>
  <p:tag name="KSO_WM_UNIT_TEXTBOXSTYLE_GUID" val="{6415ea4b-a7a0-49dc-98dd-00ed2d3091b3}"/>
  <p:tag name="KSO_WM_UNIT_TEXTBOXSTYLE_TEMPLATEID" val="3139718"/>
</p:tagLst>
</file>

<file path=ppt/tags/tag67.xml><?xml version="1.0" encoding="utf-8"?>
<p:tagLst xmlns:p="http://schemas.openxmlformats.org/presentationml/2006/main">
  <p:tag name="PA" val="v5.2.7"/>
</p:tagLst>
</file>

<file path=ppt/tags/tag68.xml><?xml version="1.0" encoding="utf-8"?>
<p:tagLst xmlns:p="http://schemas.openxmlformats.org/presentationml/2006/main">
  <p:tag name="PA" val="v5.2.7"/>
</p:tagLst>
</file>

<file path=ppt/tags/tag69.xml><?xml version="1.0" encoding="utf-8"?>
<p:tagLst xmlns:p="http://schemas.openxmlformats.org/presentationml/2006/main">
  <p:tag name="PA" val="v5.2.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7"/>
</p:tagLst>
</file>

<file path=ppt/tags/tag71.xml><?xml version="1.0" encoding="utf-8"?>
<p:tagLst xmlns:p="http://schemas.openxmlformats.org/presentationml/2006/main">
  <p:tag name="PA" val="v5.2.7"/>
</p:tagLst>
</file>

<file path=ppt/tags/tag72.xml><?xml version="1.0" encoding="utf-8"?>
<p:tagLst xmlns:p="http://schemas.openxmlformats.org/presentationml/2006/main">
  <p:tag name="PA" val="v5.2.7"/>
</p:tagLst>
</file>

<file path=ppt/tags/tag73.xml><?xml version="1.0" encoding="utf-8"?>
<p:tagLst xmlns:p="http://schemas.openxmlformats.org/presentationml/2006/main">
  <p:tag name="PA" val="v5.2.7"/>
</p:tagLst>
</file>

<file path=ppt/tags/tag74.xml><?xml version="1.0" encoding="utf-8"?>
<p:tagLst xmlns:p="http://schemas.openxmlformats.org/presentationml/2006/main">
  <p:tag name="PA" val="v5.2.7"/>
</p:tagLst>
</file>

<file path=ppt/tags/tag75.xml><?xml version="1.0" encoding="utf-8"?>
<p:tagLst xmlns:p="http://schemas.openxmlformats.org/presentationml/2006/main">
  <p:tag name="PA" val="v5.2.7"/>
</p:tagLst>
</file>

<file path=ppt/tags/tag76.xml><?xml version="1.0" encoding="utf-8"?>
<p:tagLst xmlns:p="http://schemas.openxmlformats.org/presentationml/2006/main">
  <p:tag name="PA" val="v5.2.7"/>
</p:tagLst>
</file>

<file path=ppt/tags/tag77.xml><?xml version="1.0" encoding="utf-8"?>
<p:tagLst xmlns:p="http://schemas.openxmlformats.org/presentationml/2006/main">
  <p:tag name="PA" val="v5.2.7"/>
</p:tagLst>
</file>

<file path=ppt/tags/tag78.xml><?xml version="1.0" encoding="utf-8"?>
<p:tagLst xmlns:p="http://schemas.openxmlformats.org/presentationml/2006/main">
  <p:tag name="PA" val="v5.2.7"/>
</p:tagLst>
</file>

<file path=ppt/tags/tag79.xml><?xml version="1.0" encoding="utf-8"?>
<p:tagLst xmlns:p="http://schemas.openxmlformats.org/presentationml/2006/main">
  <p:tag name="PA" val="v5.2.7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8273"/>
  <p:tag name="RESOURCELIB_SHAPETYPE" val="4"/>
  <p:tag name="KSO_WM_UNIT_TEXTBOXSTYLE_SHAPETYPE" val="1"/>
  <p:tag name="KSO_WM_UNIT_TEXTBOXSTYLE_DECORATEINDEX" val="2"/>
  <p:tag name="KSO_WM_UNIT_TEXTBOXSTYLE_GUID" val="{6415ea4b-a7a0-49dc-98dd-00ed2d3091b3}"/>
  <p:tag name="KSO_WM_UNIT_TEXTBOXSTYLE_TEMPLATEID" val="3139837"/>
</p:tagLst>
</file>

<file path=ppt/tags/tag81.xml><?xml version="1.0" encoding="utf-8"?>
<p:tagLst xmlns:p="http://schemas.openxmlformats.org/presentationml/2006/main">
  <p:tag name="PA" val="v5.2.7"/>
</p:tagLst>
</file>

<file path=ppt/tags/tag82.xml><?xml version="1.0" encoding="utf-8"?>
<p:tagLst xmlns:p="http://schemas.openxmlformats.org/presentationml/2006/main">
  <p:tag name="PA" val="v5.2.7"/>
</p:tagLst>
</file>

<file path=ppt/tags/tag83.xml><?xml version="1.0" encoding="utf-8"?>
<p:tagLst xmlns:p="http://schemas.openxmlformats.org/presentationml/2006/main">
  <p:tag name="PA" val="v5.2.7"/>
</p:tagLst>
</file>

<file path=ppt/tags/tag84.xml><?xml version="1.0" encoding="utf-8"?>
<p:tagLst xmlns:p="http://schemas.openxmlformats.org/presentationml/2006/main">
  <p:tag name="PA" val="v5.2.7"/>
</p:tagLst>
</file>

<file path=ppt/tags/tag85.xml><?xml version="1.0" encoding="utf-8"?>
<p:tagLst xmlns:p="http://schemas.openxmlformats.org/presentationml/2006/main">
  <p:tag name="PA" val="v5.2.7"/>
</p:tagLst>
</file>

<file path=ppt/tags/tag86.xml><?xml version="1.0" encoding="utf-8"?>
<p:tagLst xmlns:p="http://schemas.openxmlformats.org/presentationml/2006/main">
  <p:tag name="PA" val="v5.2.7"/>
</p:tagLst>
</file>

<file path=ppt/tags/tag87.xml><?xml version="1.0" encoding="utf-8"?>
<p:tagLst xmlns:p="http://schemas.openxmlformats.org/presentationml/2006/main">
  <p:tag name="PA" val="v5.2.7"/>
</p:tagLst>
</file>

<file path=ppt/tags/tag88.xml><?xml version="1.0" encoding="utf-8"?>
<p:tagLst xmlns:p="http://schemas.openxmlformats.org/presentationml/2006/main">
  <p:tag name="KSO_WM_UNIT_TEXTBOXSTYLE_SHAPETYPE" val="1"/>
  <p:tag name="KSO_WM_UNIT_TEXTBOXSTYLE_DECORATEINDEX" val="3"/>
  <p:tag name="KSO_WM_UNIT_TEXTBOXSTYLE_GUID" val="{6415ea4b-a7a0-49dc-98dd-00ed2d3091b3}"/>
  <p:tag name="KSO_WM_UNIT_TEXTBOXSTYLE_TEMPLATEID" val="3102608"/>
</p:tagLst>
</file>

<file path=ppt/tags/tag89.xml><?xml version="1.0" encoding="utf-8"?>
<p:tagLst xmlns:p="http://schemas.openxmlformats.org/presentationml/2006/main">
  <p:tag name="PA" val="v5.2.7"/>
  <p:tag name="PAMAINTYPE" val="4"/>
  <p:tag name="PATYPE" val="150"/>
  <p:tag name="PASUBTYPE" val="151"/>
  <p:tag name="RESOURCELIBID_SHAPE" val="1681"/>
  <p:tag name="RESOURCELIB_SHAPETYPE" val="4"/>
  <p:tag name="KSO_WM_UNIT_TEXTBOXSTYLE_SHAPETYPE" val="1"/>
  <p:tag name="KSO_WM_UNIT_TEXTBOXSTYLE_DECORATEINDEX" val="4"/>
  <p:tag name="KSO_WM_UNIT_TEXTBOXSTYLE_GUID" val="{6415ea4b-a7a0-49dc-98dd-00ed2d3091b3}"/>
  <p:tag name="KSO_WM_UNIT_TEXTBOXSTYLE_TEMPLATEID" val="314012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PA" val="v5.2.7"/>
  <p:tag name="PAMAINTYPE" val="4"/>
  <p:tag name="PATYPE" val="159"/>
  <p:tag name="PASUBTYPE" val="162"/>
  <p:tag name="RESOURCELIBID_SHAPE" val="534956"/>
  <p:tag name="RESOURCELIB_SHAPETYPE" val="4"/>
  <p:tag name="KSO_WM_UNIT_TEXTBOXSTYLE_SHAPETYPE" val="1"/>
  <p:tag name="KSO_WM_UNIT_TEXTBOXSTYLE_DECORATEINDEX" val="5"/>
  <p:tag name="KSO_WM_UNIT_TEXTBOXSTYLE_GUID" val="{6415ea4b-a7a0-49dc-98dd-00ed2d3091b3}"/>
  <p:tag name="KSO_WM_UNIT_TEXTBOXSTYLE_TEMPLATEID" val="3140123"/>
</p:tagLst>
</file>

<file path=ppt/tags/tag91.xml><?xml version="1.0" encoding="utf-8"?>
<p:tagLst xmlns:p="http://schemas.openxmlformats.org/presentationml/2006/main">
  <p:tag name="PA" val="v5.2.7"/>
</p:tagLst>
</file>

<file path=ppt/tags/tag92.xml><?xml version="1.0" encoding="utf-8"?>
<p:tagLst xmlns:p="http://schemas.openxmlformats.org/presentationml/2006/main">
  <p:tag name="PA" val="v5.2.7"/>
</p:tagLst>
</file>

<file path=ppt/tags/tag93.xml><?xml version="1.0" encoding="utf-8"?>
<p:tagLst xmlns:p="http://schemas.openxmlformats.org/presentationml/2006/main">
  <p:tag name="PA" val="v5.2.7"/>
</p:tagLst>
</file>

<file path=ppt/tags/tag94.xml><?xml version="1.0" encoding="utf-8"?>
<p:tagLst xmlns:p="http://schemas.openxmlformats.org/presentationml/2006/main">
  <p:tag name="PA" val="v5.2.7"/>
</p:tagLst>
</file>

<file path=ppt/tags/tag95.xml><?xml version="1.0" encoding="utf-8"?>
<p:tagLst xmlns:p="http://schemas.openxmlformats.org/presentationml/2006/main">
  <p:tag name="PA" val="v5.2.7"/>
</p:tagLst>
</file>

<file path=ppt/tags/tag9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9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WPS 演示</Application>
  <PresentationFormat>宽屏</PresentationFormat>
  <Paragraphs>50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Calibri</vt:lpstr>
      <vt:lpstr>WPS-Bullets</vt:lpstr>
      <vt:lpstr>黑体</vt:lpstr>
      <vt:lpstr>Arial Unicode MS</vt:lpstr>
      <vt:lpstr>等线 Light</vt:lpstr>
      <vt:lpstr>等线</vt:lpstr>
      <vt:lpstr>Office 主题​​</vt:lpstr>
      <vt:lpstr>1_自定义设计方案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1487</cp:revision>
  <dcterms:created xsi:type="dcterms:W3CDTF">2019-06-19T02:08:00Z</dcterms:created>
  <dcterms:modified xsi:type="dcterms:W3CDTF">2025-11-05T09:37:57Z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244ACA2EB60840989A6E7AD0DF89266E</vt:lpwstr>
  </property>
</Properties>
</file>