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5"/>
  </p:notesMasterIdLst>
  <p:sldIdLst>
    <p:sldId id="280" r:id="rId5"/>
    <p:sldId id="383" r:id="rId6"/>
    <p:sldId id="432" r:id="rId7"/>
    <p:sldId id="415" r:id="rId8"/>
    <p:sldId id="407" r:id="rId9"/>
    <p:sldId id="408" r:id="rId10"/>
    <p:sldId id="409" r:id="rId11"/>
    <p:sldId id="410" r:id="rId12"/>
    <p:sldId id="411" r:id="rId13"/>
    <p:sldId id="412" r:id="rId14"/>
    <p:sldId id="413" r:id="rId15"/>
    <p:sldId id="414" r:id="rId16"/>
    <p:sldId id="417" r:id="rId17"/>
    <p:sldId id="267" r:id="rId18"/>
    <p:sldId id="269" r:id="rId19"/>
    <p:sldId id="416" r:id="rId20"/>
    <p:sldId id="450" r:id="rId21"/>
    <p:sldId id="448" r:id="rId22"/>
    <p:sldId id="335" r:id="rId23"/>
    <p:sldId id="27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5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195" y="746760"/>
            <a:ext cx="9465310" cy="5112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跟机构，做投资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业绩增长，控盘反复之后，再次增加，机构抬轿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调整中，关注资金持续流入情况，洗盘结束，关注熊线上移信号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905" y="736600"/>
            <a:ext cx="9500870" cy="5132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策略猎手_1730966978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带货图：1920_1080_17309669564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07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美国降息，政策出击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1105" y="3265170"/>
            <a:ext cx="5241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定性：机构贷款牛</a:t>
            </a:r>
            <a:endParaRPr 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，优质资产机构非必要卖出，换取贷款，合理增加买入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，利好沪深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300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，高股息，高净资产，破净股，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A50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，国企改革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证券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钢铁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科技亏损并购重组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，首提止跌回稳，利好地产，促进消费信心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核心主题，并购重组</a:t>
            </a:r>
            <a:endParaRPr lang="zh-CN" altLang="en-US" sz="1600" b="1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核心稳健：沪深</a:t>
            </a:r>
            <a:r>
              <a:rPr lang="en-US" altLang="zh-CN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300,</a:t>
            </a:r>
            <a:r>
              <a:rPr lang="zh-CN" altLang="en-US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高股息，高净资产，破净股</a:t>
            </a:r>
            <a:endParaRPr lang="zh-CN" altLang="en-US" sz="1600" b="1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1600" b="1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央企国企为主，核心民营为辅</a:t>
            </a:r>
            <a:endParaRPr lang="zh-CN" altLang="en-US" sz="1600" b="1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415" y="787400"/>
            <a:ext cx="2480310" cy="2814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826770"/>
            <a:ext cx="80486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3557270"/>
            <a:ext cx="2480310" cy="294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70" y="3387725"/>
            <a:ext cx="2688590" cy="3109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</Words>
  <Application>WPS 演示</Application>
  <PresentationFormat>宽屏</PresentationFormat>
  <Paragraphs>94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Lena</cp:lastModifiedBy>
  <cp:revision>278</cp:revision>
  <dcterms:created xsi:type="dcterms:W3CDTF">2019-06-19T02:08:00Z</dcterms:created>
  <dcterms:modified xsi:type="dcterms:W3CDTF">2024-11-07T08:11:37Z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D590E49B2CC149D3ADB9224BF4826B87_13</vt:lpwstr>
  </property>
</Properties>
</file>