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7"/>
  </p:handoutMasterIdLst>
  <p:sldIdLst>
    <p:sldId id="263" r:id="rId4"/>
    <p:sldId id="271" r:id="rId6"/>
    <p:sldId id="369" r:id="rId7"/>
    <p:sldId id="330" r:id="rId8"/>
    <p:sldId id="346" r:id="rId9"/>
    <p:sldId id="332" r:id="rId10"/>
    <p:sldId id="383" r:id="rId11"/>
    <p:sldId id="384" r:id="rId12"/>
    <p:sldId id="387" r:id="rId13"/>
    <p:sldId id="388" r:id="rId14"/>
    <p:sldId id="358" r:id="rId15"/>
    <p:sldId id="357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 userDrawn="1">
          <p15:clr>
            <a:srgbClr val="A4A3A4"/>
          </p15:clr>
        </p15:guide>
        <p15:guide id="2" pos="3839" userDrawn="1">
          <p15:clr>
            <a:srgbClr val="A4A3A4"/>
          </p15:clr>
        </p15:guide>
        <p15:guide id="3" pos="37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30"/>
        <p:guide pos="3839"/>
        <p:guide pos="37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44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38.xml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image" Target="../media/image3.png"/><Relationship Id="rId3" Type="http://schemas.openxmlformats.org/officeDocument/2006/relationships/tags" Target="../tags/tag141.xml"/><Relationship Id="rId2" Type="http://schemas.openxmlformats.org/officeDocument/2006/relationships/image" Target="../media/image1.png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image" Target="../media/image17.jpeg"/><Relationship Id="rId6" Type="http://schemas.openxmlformats.org/officeDocument/2006/relationships/tags" Target="../tags/tag133.xml"/><Relationship Id="rId5" Type="http://schemas.openxmlformats.org/officeDocument/2006/relationships/image" Target="../media/image16.jpeg"/><Relationship Id="rId4" Type="http://schemas.openxmlformats.org/officeDocument/2006/relationships/tags" Target="../tags/tag132.xml"/><Relationship Id="rId3" Type="http://schemas.openxmlformats.org/officeDocument/2006/relationships/image" Target="../media/image15.jpeg"/><Relationship Id="rId2" Type="http://schemas.openxmlformats.org/officeDocument/2006/relationships/tags" Target="../tags/tag13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37.xml"/><Relationship Id="rId11" Type="http://schemas.openxmlformats.org/officeDocument/2006/relationships/image" Target="../media/image18.png"/><Relationship Id="rId10" Type="http://schemas.openxmlformats.org/officeDocument/2006/relationships/tags" Target="../tags/tag136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8645" y="6516370"/>
            <a:ext cx="8770620" cy="266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经传投资日历历年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好评</a:t>
            </a:r>
            <a:endParaRPr lang="zh-CN" altLang="en-US" sz="4400" b="1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645" y="6583045"/>
            <a:ext cx="8770620" cy="266700"/>
          </a:xfrm>
          <a:prstGeom prst="rect">
            <a:avLst/>
          </a:prstGeom>
        </p:spPr>
      </p:pic>
      <p:pic>
        <p:nvPicPr>
          <p:cNvPr id="11" name="图片 10" descr="日历好评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890" y="1900555"/>
            <a:ext cx="4686300" cy="3549650"/>
          </a:xfrm>
          <a:prstGeom prst="rect">
            <a:avLst/>
          </a:prstGeom>
        </p:spPr>
      </p:pic>
      <p:pic>
        <p:nvPicPr>
          <p:cNvPr id="12" name="图片 11" descr="日历好评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22655"/>
            <a:ext cx="3124200" cy="2886075"/>
          </a:xfrm>
          <a:prstGeom prst="rect">
            <a:avLst/>
          </a:prstGeom>
        </p:spPr>
      </p:pic>
      <p:pic>
        <p:nvPicPr>
          <p:cNvPr id="13" name="图片 12" descr="日历好评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930" y="3786505"/>
            <a:ext cx="3076575" cy="876300"/>
          </a:xfrm>
          <a:prstGeom prst="rect">
            <a:avLst/>
          </a:prstGeom>
        </p:spPr>
      </p:pic>
      <p:pic>
        <p:nvPicPr>
          <p:cNvPr id="14" name="图片 13" descr="日历好评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440" y="768350"/>
            <a:ext cx="4343400" cy="2762250"/>
          </a:xfrm>
          <a:prstGeom prst="rect">
            <a:avLst/>
          </a:prstGeom>
        </p:spPr>
      </p:pic>
      <p:pic>
        <p:nvPicPr>
          <p:cNvPr id="16" name="图片 15" descr="日历好评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270" y="4963795"/>
            <a:ext cx="2838450" cy="16192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42260" y="1358900"/>
            <a:ext cx="1108075" cy="4591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日历好评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40" y="4036060"/>
            <a:ext cx="3990975" cy="2609850"/>
          </a:xfrm>
          <a:prstGeom prst="rect">
            <a:avLst/>
          </a:prstGeom>
        </p:spPr>
      </p:pic>
      <p:pic>
        <p:nvPicPr>
          <p:cNvPr id="15" name="图片 14" descr="日历好评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5795" y="4918710"/>
            <a:ext cx="4371975" cy="18573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42260" y="3305175"/>
            <a:ext cx="1108075" cy="4591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7175" y="4351020"/>
            <a:ext cx="3755390" cy="4591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267075" y="5622290"/>
            <a:ext cx="3484245" cy="30162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652770" y="1660525"/>
            <a:ext cx="2234565" cy="3194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428865" y="5130800"/>
            <a:ext cx="1186180" cy="38036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8891270" y="6047740"/>
            <a:ext cx="2033905" cy="38036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 rot="20940000">
            <a:off x="5276850" y="4643755"/>
            <a:ext cx="2070100" cy="76009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rgbClr val="FF0000"/>
                </a:solidFill>
                <a:sym typeface="+mn-ea"/>
              </a:rPr>
              <a:t>用户看了经传日历抓到涨停板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00" y="1590675"/>
            <a:ext cx="2272665" cy="22726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37820" y="891540"/>
            <a:ext cx="2095500" cy="69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惊喜预售价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98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扫码抢购👇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包邮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3" name="图片 22"/>
          <p:cNvPicPr/>
          <p:nvPr/>
        </p:nvPicPr>
        <p:blipFill>
          <a:blip r:embed="rId10"/>
          <a:stretch>
            <a:fillRect/>
          </a:stretch>
        </p:blipFill>
        <p:spPr>
          <a:xfrm>
            <a:off x="4112895" y="4442460"/>
            <a:ext cx="1539875" cy="1100455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11"/>
          <a:stretch>
            <a:fillRect/>
          </a:stretch>
        </p:blipFill>
        <p:spPr>
          <a:xfrm>
            <a:off x="4907915" y="626110"/>
            <a:ext cx="1806575" cy="12903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255" y="4038600"/>
            <a:ext cx="1146175" cy="23241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255" y="4920615"/>
            <a:ext cx="1146175" cy="23241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785" y="4918710"/>
            <a:ext cx="444500" cy="2324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815" y="6102350"/>
            <a:ext cx="903605" cy="2324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0715" y="1046480"/>
            <a:ext cx="583565" cy="23241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7710" y="1046480"/>
            <a:ext cx="549275" cy="23241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785" y="2042160"/>
            <a:ext cx="549275" cy="23241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4360" y="2037080"/>
            <a:ext cx="583565" cy="23241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8645" y="3003550"/>
            <a:ext cx="549275" cy="23241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0" y="2964815"/>
            <a:ext cx="695325" cy="23241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2440" y="2677795"/>
            <a:ext cx="550545" cy="23241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5930" y="3898265"/>
            <a:ext cx="550545" cy="23241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3740" y="3891915"/>
            <a:ext cx="345440" cy="23241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3625" y="4297680"/>
            <a:ext cx="550545" cy="23241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8865" y="4954905"/>
            <a:ext cx="550545" cy="15684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3482975"/>
            <a:ext cx="550545" cy="15684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_1080_17204279968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syncCopiedImage_1720935228155_1720935236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阴线洗盘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蓄势新高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2024.11.12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阴线调整，资金新高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8053" y="59954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牛线压力，日线死叉，阴线调整，资金流入，热点分化，洗盘持续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静待熊线上移后第一个金叉的机会，资金新高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065" y="777240"/>
            <a:ext cx="9627235" cy="52101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周线金叉，强者控盘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36237" y="5854129"/>
            <a:ext cx="1001526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b="1" dirty="0" smtClean="0">
                <a:sym typeface="+mn-ea"/>
              </a:rPr>
              <a:t>平均股价周线金叉，资金持续流入，日线死叉，洗盘开始</a:t>
            </a:r>
            <a:endParaRPr lang="zh-CN" b="1" dirty="0" smtClean="0">
              <a:sym typeface="+mn-ea"/>
            </a:endParaRPr>
          </a:p>
          <a:p>
            <a:r>
              <a:rPr lang="zh-CN" b="1" dirty="0" smtClean="0">
                <a:sym typeface="+mn-ea"/>
              </a:rPr>
              <a:t>中线上攻持续增加，短线上攻反复，高低切换，回避高位股的调整风险</a:t>
            </a:r>
            <a:endParaRPr lang="zh-CN" b="1" dirty="0" smtClean="0">
              <a:sym typeface="+mn-ea"/>
            </a:endParaRPr>
          </a:p>
          <a:p>
            <a:r>
              <a:rPr lang="zh-CN" b="1" dirty="0" smtClean="0">
                <a:sym typeface="+mn-ea"/>
              </a:rPr>
              <a:t>关注周线金叉，日线死叉末端，资金流入，控盘增加的看机会</a:t>
            </a:r>
            <a:endParaRPr lang="zh-CN" b="1" dirty="0" smtClean="0">
              <a:sym typeface="+mn-ea"/>
            </a:endParaRPr>
          </a:p>
          <a:p>
            <a:endParaRPr 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0805" y="777240"/>
            <a:ext cx="9366250" cy="5068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周线金叉，日线控盘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2806" y="580703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资金维持，周线金叉区域，日线金叉区域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：园区，汽车，医药商业，西药，化学等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涨停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：汽配，化工，商业，建筑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8295" y="788035"/>
            <a:ext cx="9274175" cy="5019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重组</a:t>
            </a:r>
            <a:r>
              <a:rPr lang="en-US" alt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硬科技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968444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控盘双龙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涨停前五，重组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其他热点</a:t>
            </a:r>
            <a:endParaRPr lang="en-US" altLang="zh-CN" sz="1400" b="1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6355" y="781685"/>
            <a:ext cx="9559290" cy="5173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叉，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475" y="767080"/>
            <a:ext cx="9695180" cy="52514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控盘回档，股价突破回踩，日线金叉末端，资金流入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285" y="775335"/>
            <a:ext cx="9688195" cy="52425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2025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投资日历赢历</a:t>
            </a:r>
            <a:endParaRPr lang="zh-CN" altLang="en-US" sz="4400" b="1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645" y="6583045"/>
            <a:ext cx="8770620" cy="266700"/>
          </a:xfrm>
          <a:prstGeom prst="rect">
            <a:avLst/>
          </a:prstGeom>
        </p:spPr>
      </p:pic>
      <p:pic>
        <p:nvPicPr>
          <p:cNvPr id="18" name="图片 17" descr="2025-03投资日历_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3812"/>
          <a:stretch>
            <a:fillRect/>
          </a:stretch>
        </p:blipFill>
        <p:spPr>
          <a:xfrm>
            <a:off x="8872855" y="1664335"/>
            <a:ext cx="3190240" cy="44862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图片 18" descr="2025-03投资日历_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3753"/>
          <a:stretch>
            <a:fillRect/>
          </a:stretch>
        </p:blipFill>
        <p:spPr>
          <a:xfrm>
            <a:off x="5620385" y="1664335"/>
            <a:ext cx="3190240" cy="4486275"/>
          </a:xfrm>
          <a:prstGeom prst="rect">
            <a:avLst/>
          </a:prstGeom>
        </p:spPr>
      </p:pic>
      <p:pic>
        <p:nvPicPr>
          <p:cNvPr id="20" name="图片 19" descr="2025-01投资日历_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3753"/>
          <a:stretch>
            <a:fillRect/>
          </a:stretch>
        </p:blipFill>
        <p:spPr>
          <a:xfrm>
            <a:off x="2363470" y="1664335"/>
            <a:ext cx="3194685" cy="448627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2363470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日历封面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5620385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月度页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8872855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内页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30" y="3094990"/>
            <a:ext cx="2272665" cy="22726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3350" y="2395855"/>
            <a:ext cx="2095500" cy="69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惊喜预售价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98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扫码抢购👇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包邮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0" y="5367655"/>
            <a:ext cx="2095500" cy="457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月上旬发货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32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33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34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35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36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  <p:tag name="commondata" val="eyJoZGlkIjoiNzcwN2EyNDZjZTA2ODVhZTc3ZDAzY2QyMDBhMDQyMzQ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WPS 演示</Application>
  <PresentationFormat>宽屏</PresentationFormat>
  <Paragraphs>87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俏俏</cp:lastModifiedBy>
  <cp:revision>853</cp:revision>
  <dcterms:created xsi:type="dcterms:W3CDTF">2019-06-19T02:08:00Z</dcterms:created>
  <dcterms:modified xsi:type="dcterms:W3CDTF">2024-11-12T10:28:05Z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556F4EBCBC0A467096469528AB18BAA4_13</vt:lpwstr>
  </property>
</Properties>
</file>