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306" r:id="rId4"/>
    <p:sldId id="312" r:id="rId5"/>
    <p:sldId id="310" r:id="rId7"/>
    <p:sldId id="313" r:id="rId8"/>
    <p:sldId id="314" r:id="rId9"/>
    <p:sldId id="315" r:id="rId10"/>
    <p:sldId id="305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71.xml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5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16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9.png"/><Relationship Id="rId7" Type="http://schemas.openxmlformats.org/officeDocument/2006/relationships/tags" Target="../tags/tag80.xml"/><Relationship Id="rId6" Type="http://schemas.openxmlformats.org/officeDocument/2006/relationships/image" Target="../media/image18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7.png"/><Relationship Id="rId2" Type="http://schemas.openxmlformats.org/officeDocument/2006/relationships/tags" Target="../tags/tag77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20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8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攻弱，守强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644390"/>
            <a:ext cx="12191365" cy="1790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周三市场量能收缩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亿，总量回落至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1.95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万亿附近，平均股价流动资金翻绿，反映市场整体交投情绪趋于谨慎。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上午避险、下午修复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修复质量来看，此次反弹并未达到否极泰来的拐点级别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主线属性不足：推动指数修复的仍是锂电池、存储芯片等老面孔。这类标的持仓资金结构复杂，前期资金反复博弈后，很难形成一致预期的持续性行情，相较新主线缺乏爆发力与号召力；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板块阵型缺失：午后反弹过程中，锂电池与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AI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硬科技均以普涨形态呈现，未形成龙头领涨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涨停梯队的板块阵型，更偏向量化资金驱动的平铺式上涨，缺乏真实买盘支撑的强度。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65150"/>
            <a:ext cx="7200265" cy="396049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8875" y="1469390"/>
            <a:ext cx="5433695" cy="2640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陈小群：同时布局煤炭（安泰集团，买入</a:t>
            </a:r>
            <a:r>
              <a:rPr lang="en-US" altLang="zh-CN" sz="1200" b="1">
                <a:solidFill>
                  <a:schemeClr val="tx1"/>
                </a:solidFill>
              </a:rPr>
              <a:t>9887</a:t>
            </a:r>
            <a:r>
              <a:rPr lang="zh-CN" altLang="en-US" sz="1200" b="1">
                <a:solidFill>
                  <a:schemeClr val="tx1"/>
                </a:solidFill>
              </a:rPr>
              <a:t>万）和有色金属（华钰矿业，买入</a:t>
            </a:r>
            <a:r>
              <a:rPr lang="en-US" altLang="zh-CN" sz="1200" b="1">
                <a:solidFill>
                  <a:schemeClr val="tx1"/>
                </a:solidFill>
              </a:rPr>
              <a:t>1.42</a:t>
            </a:r>
            <a:r>
              <a:rPr lang="zh-CN" altLang="en-US" sz="1200" b="1">
                <a:solidFill>
                  <a:schemeClr val="tx1"/>
                </a:solidFill>
              </a:rPr>
              <a:t>亿），对周期板块（煤、有色）的认可度高。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金开大道：介入机器人（方正电机，买入</a:t>
            </a:r>
            <a:r>
              <a:rPr lang="en-US" altLang="zh-CN" sz="1200" b="1">
                <a:solidFill>
                  <a:schemeClr val="tx1"/>
                </a:solidFill>
              </a:rPr>
              <a:t>9372</a:t>
            </a:r>
            <a:r>
              <a:rPr lang="zh-CN" altLang="en-US" sz="1200" b="1">
                <a:solidFill>
                  <a:schemeClr val="tx1"/>
                </a:solidFill>
              </a:rPr>
              <a:t>万），对科技细分领域的尝试。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曲江池：卖出光伏（亿晶光电，</a:t>
            </a:r>
            <a:r>
              <a:rPr lang="en-US" altLang="zh-CN" sz="1200" b="1">
                <a:solidFill>
                  <a:schemeClr val="tx1"/>
                </a:solidFill>
              </a:rPr>
              <a:t>2652</a:t>
            </a:r>
            <a:r>
              <a:rPr lang="zh-CN" altLang="en-US" sz="1200" b="1">
                <a:solidFill>
                  <a:schemeClr val="tx1"/>
                </a:solidFill>
              </a:rPr>
              <a:t>万），光伏板块出现游资撤退，短期抛压需警惕。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成都系：买入医药（药易购，</a:t>
            </a:r>
            <a:r>
              <a:rPr lang="en-US" altLang="zh-CN" sz="1200" b="1">
                <a:solidFill>
                  <a:schemeClr val="tx1"/>
                </a:solidFill>
              </a:rPr>
              <a:t>2486 </a:t>
            </a:r>
            <a:r>
              <a:rPr lang="zh-CN" altLang="en-US" sz="1200" b="1">
                <a:solidFill>
                  <a:schemeClr val="tx1"/>
                </a:solidFill>
              </a:rPr>
              <a:t>万）、光伏（中利集团，</a:t>
            </a:r>
            <a:r>
              <a:rPr lang="en-US" altLang="zh-CN" sz="1200" b="1">
                <a:solidFill>
                  <a:schemeClr val="tx1"/>
                </a:solidFill>
              </a:rPr>
              <a:t>1193</a:t>
            </a:r>
            <a:r>
              <a:rPr lang="zh-CN" altLang="en-US" sz="1200" b="1">
                <a:solidFill>
                  <a:schemeClr val="tx1"/>
                </a:solidFill>
              </a:rPr>
              <a:t>万），同时卖出马字辈（福龙马，</a:t>
            </a:r>
            <a:r>
              <a:rPr lang="en-US" altLang="zh-CN" sz="1200" b="1">
                <a:solidFill>
                  <a:schemeClr val="tx1"/>
                </a:solidFill>
              </a:rPr>
              <a:t>8078</a:t>
            </a:r>
            <a:r>
              <a:rPr lang="zh-CN" altLang="en-US" sz="1200" b="1">
                <a:solidFill>
                  <a:schemeClr val="tx1"/>
                </a:solidFill>
              </a:rPr>
              <a:t>万）。对医药是新介入，对光伏是小仓位试错，对马字辈是止盈离场。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上塘路：布局福建自贸区（三木集团，</a:t>
            </a:r>
            <a:r>
              <a:rPr lang="en-US" altLang="zh-CN" sz="1200" b="1">
                <a:solidFill>
                  <a:schemeClr val="tx1"/>
                </a:solidFill>
              </a:rPr>
              <a:t>2625</a:t>
            </a:r>
            <a:r>
              <a:rPr lang="zh-CN" altLang="en-US" sz="1200" b="1">
                <a:solidFill>
                  <a:schemeClr val="tx1"/>
                </a:solidFill>
              </a:rPr>
              <a:t>万）和锂电池（奥克股份，买入</a:t>
            </a:r>
            <a:r>
              <a:rPr lang="en-US" altLang="zh-CN" sz="1200" b="1">
                <a:solidFill>
                  <a:schemeClr val="tx1"/>
                </a:solidFill>
              </a:rPr>
              <a:t>6938</a:t>
            </a:r>
            <a:r>
              <a:rPr lang="zh-CN" altLang="en-US" sz="1200" b="1">
                <a:solidFill>
                  <a:schemeClr val="tx1"/>
                </a:solidFill>
              </a:rPr>
              <a:t>万卖出</a:t>
            </a:r>
            <a:r>
              <a:rPr lang="en-US" altLang="zh-CN" sz="1200" b="1">
                <a:solidFill>
                  <a:schemeClr val="tx1"/>
                </a:solidFill>
              </a:rPr>
              <a:t>4541</a:t>
            </a:r>
            <a:r>
              <a:rPr lang="zh-CN" altLang="en-US" sz="1200" b="1">
                <a:solidFill>
                  <a:schemeClr val="tx1"/>
                </a:solidFill>
              </a:rPr>
              <a:t>万）。福建自贸区属于区域题材，锂电池是新能源分支，买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卖的操作说明对锂电池是滚动交易，并非坚定持有。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宁波桑田路、佛山系：均介入医药（众生药业</a:t>
            </a:r>
            <a:r>
              <a:rPr lang="en-US" altLang="zh-CN" sz="1200" b="1">
                <a:solidFill>
                  <a:schemeClr val="tx1"/>
                </a:solidFill>
              </a:rPr>
              <a:t>5053</a:t>
            </a:r>
            <a:r>
              <a:rPr lang="zh-CN" altLang="en-US" sz="1200" b="1">
                <a:solidFill>
                  <a:schemeClr val="tx1"/>
                </a:solidFill>
              </a:rPr>
              <a:t>万、开能健康</a:t>
            </a:r>
            <a:r>
              <a:rPr lang="en-US" altLang="zh-CN" sz="1200" b="1">
                <a:solidFill>
                  <a:schemeClr val="tx1"/>
                </a:solidFill>
              </a:rPr>
              <a:t>5308</a:t>
            </a:r>
            <a:r>
              <a:rPr lang="zh-CN" altLang="en-US" sz="1200" b="1">
                <a:solidFill>
                  <a:schemeClr val="tx1"/>
                </a:solidFill>
              </a:rPr>
              <a:t>万），医药板块获得多路游资青睐，属于资金共识方向。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中山东路：买入存储（科翔股份，</a:t>
            </a:r>
            <a:r>
              <a:rPr lang="en-US" altLang="zh-CN" sz="1200" b="1">
                <a:solidFill>
                  <a:schemeClr val="tx1"/>
                </a:solidFill>
              </a:rPr>
              <a:t>8079</a:t>
            </a:r>
            <a:r>
              <a:rPr lang="zh-CN" altLang="en-US" sz="1200" b="1">
                <a:solidFill>
                  <a:schemeClr val="tx1"/>
                </a:solidFill>
              </a:rPr>
              <a:t>万），存储属于半导体分支，是游资对科技板块的另一个细分尝试。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" y="789305"/>
            <a:ext cx="5894705" cy="52800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防守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20065"/>
            <a:ext cx="6882765" cy="4054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3610" y="520065"/>
            <a:ext cx="4460240" cy="40538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08000" y="5356225"/>
            <a:ext cx="11149330" cy="107632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防御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银行保险，消费医药。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266700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题材炒作的普涨效应正逐步减弱，而高标股之间的联动风格却在悄然加强：连板晋级率攀升至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成，昨日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板及以上的高位连板股实现全数晋级，抱团人气高标延续强势格局：福建自贸区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合富中国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板；智能电网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摩恩电气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板；低价叠加煤炭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安泰集团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板。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" y="630555"/>
            <a:ext cx="3846830" cy="5848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70" y="655955"/>
            <a:ext cx="3823970" cy="2785745"/>
          </a:xfrm>
          <a:prstGeom prst="rect">
            <a:avLst/>
          </a:prstGeom>
        </p:spPr>
      </p:pic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980" y="3441700"/>
            <a:ext cx="7898765" cy="303847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205" y="630555"/>
            <a:ext cx="4269105" cy="28054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WPS 演示</Application>
  <PresentationFormat>宽屏</PresentationFormat>
  <Paragraphs>106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汉仪雅酷黑简</vt:lpstr>
      <vt:lpstr>方正宝黑体 简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206</cp:revision>
  <dcterms:created xsi:type="dcterms:W3CDTF">2019-06-19T02:08:00Z</dcterms:created>
  <dcterms:modified xsi:type="dcterms:W3CDTF">2025-11-12T12:07:07Z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40F5D90F4ABC4FFE900C532A24206230_13</vt:lpwstr>
  </property>
</Properties>
</file>