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05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1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6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9.png"/><Relationship Id="rId7" Type="http://schemas.openxmlformats.org/officeDocument/2006/relationships/tags" Target="../tags/tag80.xml"/><Relationship Id="rId6" Type="http://schemas.openxmlformats.org/officeDocument/2006/relationships/image" Target="../media/image18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7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20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指数新高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68850"/>
            <a:ext cx="12191365" cy="179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周四市场量能显著放大，全市场成交额较昨日增加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亿，总量攀升至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2.04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万亿附近，场内资金交投热度进一步升级；不过需注意，流动资金指标持续处于翻绿状态，显示当前市场资金分歧仍存，并未形成完全一致的做多预期。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今日市场完成了从震荡整理向主升行情的关键切换，更重要的是，这是容量趋势（如锂电池核心标的）与情绪炒作（如高位连板股）形成共振的一天，而锂电池（尤其是上游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VC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产业链）作为市场明确的领头板块，其走势对后续市场风格与资金流向将产生重要指引作用。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5490" y="577215"/>
            <a:ext cx="8162290" cy="40614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8875" y="146939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锂电池：作手新一买入石大胜华</a:t>
            </a:r>
            <a:r>
              <a:rPr lang="en-US" altLang="zh-CN" sz="1200" b="1">
                <a:solidFill>
                  <a:schemeClr val="tx1"/>
                </a:solidFill>
              </a:rPr>
              <a:t>5024</a:t>
            </a:r>
            <a:r>
              <a:rPr lang="zh-CN" altLang="en-US" sz="1200" b="1">
                <a:solidFill>
                  <a:schemeClr val="tx1"/>
                </a:solidFill>
              </a:rPr>
              <a:t>万，徐晓买入天赐材料</a:t>
            </a:r>
            <a:r>
              <a:rPr lang="en-US" altLang="zh-CN" sz="1200" b="1">
                <a:solidFill>
                  <a:schemeClr val="tx1"/>
                </a:solidFill>
              </a:rPr>
              <a:t>1.65</a:t>
            </a:r>
            <a:r>
              <a:rPr lang="zh-CN" altLang="en-US" sz="1200" b="1">
                <a:solidFill>
                  <a:schemeClr val="tx1"/>
                </a:solidFill>
              </a:rPr>
              <a:t>亿，中山东路买入泰和科技（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8056</a:t>
            </a:r>
            <a:r>
              <a:rPr lang="zh-CN" altLang="en-US" sz="1200" b="1">
                <a:solidFill>
                  <a:schemeClr val="tx1"/>
                </a:solidFill>
              </a:rPr>
              <a:t>万。多知名游资集中布局，资金量级大（徐晓单票超</a:t>
            </a:r>
            <a:r>
              <a:rPr lang="en-US" altLang="zh-CN" sz="1200" b="1">
                <a:solidFill>
                  <a:schemeClr val="tx1"/>
                </a:solidFill>
              </a:rPr>
              <a:t>1.5</a:t>
            </a:r>
            <a:r>
              <a:rPr lang="zh-CN" altLang="en-US" sz="1200" b="1">
                <a:solidFill>
                  <a:schemeClr val="tx1"/>
                </a:solidFill>
              </a:rPr>
              <a:t>亿），显示游资对锂电池板块的进攻性布局，或源于板块技术面突破、产业链利好（如上游资源价格企稳、下游需求预期回升）。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阿里系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：成都系买入值得买</a:t>
            </a:r>
            <a:r>
              <a:rPr lang="en-US" altLang="zh-CN" sz="1200" b="1">
                <a:solidFill>
                  <a:schemeClr val="tx1"/>
                </a:solidFill>
              </a:rPr>
              <a:t>6027</a:t>
            </a:r>
            <a:r>
              <a:rPr lang="zh-CN" altLang="en-US" sz="1200" b="1">
                <a:solidFill>
                  <a:schemeClr val="tx1"/>
                </a:solidFill>
              </a:rPr>
              <a:t>万，思明南路买入值得买</a:t>
            </a:r>
            <a:r>
              <a:rPr lang="en-US" altLang="zh-CN" sz="1200" b="1">
                <a:solidFill>
                  <a:schemeClr val="tx1"/>
                </a:solidFill>
              </a:rPr>
              <a:t>1644</a:t>
            </a:r>
            <a:r>
              <a:rPr lang="zh-CN" altLang="en-US" sz="1200" b="1">
                <a:solidFill>
                  <a:schemeClr val="tx1"/>
                </a:solidFill>
              </a:rPr>
              <a:t>万。两家游资共同盯上值得买，属于板块内个股的聚焦式炒作，反映阿里系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概念有局部赚钱效应，游资围绕辨识度个股做资金合力。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机器人：金开大道卖出方正电机</a:t>
            </a:r>
            <a:r>
              <a:rPr lang="en-US" altLang="zh-CN" sz="1200" b="1">
                <a:solidFill>
                  <a:schemeClr val="tx1"/>
                </a:solidFill>
              </a:rPr>
              <a:t>8395</a:t>
            </a:r>
            <a:r>
              <a:rPr lang="zh-CN" altLang="en-US" sz="1200" b="1">
                <a:solidFill>
                  <a:schemeClr val="tx1"/>
                </a:solidFill>
              </a:rPr>
              <a:t>万，属于资金离场，板块短期或缺乏持续动能。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医药：成都系卖出药易购</a:t>
            </a:r>
            <a:r>
              <a:rPr lang="en-US" altLang="zh-CN" sz="1200" b="1">
                <a:solidFill>
                  <a:schemeClr val="tx1"/>
                </a:solidFill>
              </a:rPr>
              <a:t>2762</a:t>
            </a:r>
            <a:r>
              <a:rPr lang="zh-CN" altLang="en-US" sz="1200" b="1">
                <a:solidFill>
                  <a:schemeClr val="tx1"/>
                </a:solidFill>
              </a:rPr>
              <a:t>万，资金流出，板块情绪偏弱。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存储：上塘路卖出好上好</a:t>
            </a:r>
            <a:r>
              <a:rPr lang="en-US" altLang="zh-CN" sz="1200" b="1">
                <a:solidFill>
                  <a:schemeClr val="tx1"/>
                </a:solidFill>
              </a:rPr>
              <a:t>7023</a:t>
            </a:r>
            <a:r>
              <a:rPr lang="zh-CN" altLang="en-US" sz="1200" b="1">
                <a:solidFill>
                  <a:schemeClr val="tx1"/>
                </a:solidFill>
              </a:rPr>
              <a:t>万，资金撤离，板块短期承压。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福建自贸区：宁波桑田路买入平潭发展</a:t>
            </a:r>
            <a:r>
              <a:rPr lang="en-US" altLang="zh-CN" sz="1200" b="1">
                <a:solidFill>
                  <a:schemeClr val="tx1"/>
                </a:solidFill>
              </a:rPr>
              <a:t>3395</a:t>
            </a:r>
            <a:r>
              <a:rPr lang="zh-CN" altLang="en-US" sz="1200" b="1">
                <a:solidFill>
                  <a:schemeClr val="tx1"/>
                </a:solidFill>
              </a:rPr>
              <a:t>万，属于区域性题材的龙头试盘。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综上，当前市场呈现主线聚焦、题材分化、游资攻防分化的特征，锂电池和阿里系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是赚钱方向，其他板块则以弱势调整或零星试盘为主，市场情绪在主线板块有局部热度，整体则因题材分化而呈现结构性行情。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8" y="1371600"/>
            <a:ext cx="5400000" cy="42397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锂电池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4460" y="579120"/>
            <a:ext cx="3806190" cy="34334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1730" y="520065"/>
            <a:ext cx="8602980" cy="34715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6525" y="4552315"/>
            <a:ext cx="1142301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昨日锂电池上游关键材料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VC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（碳酸亚乙烯酯）价格单日暴涨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70%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的消息，今日迅速引发资金关注，上游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VC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概念股率先掀起集体大涨行情，并快速完成产业链传导，从上游材料端延伸至中游制造、下游应用等全链条，最终推动整个锂电池板块实现超出预期的上涨持续性。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630555"/>
            <a:ext cx="3846830" cy="5848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0" y="655955"/>
            <a:ext cx="3823970" cy="2785745"/>
          </a:xfrm>
          <a:prstGeom prst="rect">
            <a:avLst/>
          </a:prstGeom>
        </p:spPr>
      </p:pic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980" y="3441700"/>
            <a:ext cx="7898765" cy="303847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205" y="630555"/>
            <a:ext cx="4269105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WPS 演示</Application>
  <PresentationFormat>宽屏</PresentationFormat>
  <Paragraphs>103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汉仪雅酷黑简</vt:lpstr>
      <vt:lpstr>方正宝黑体 简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207</cp:revision>
  <dcterms:created xsi:type="dcterms:W3CDTF">2019-06-19T02:08:00Z</dcterms:created>
  <dcterms:modified xsi:type="dcterms:W3CDTF">2025-11-13T12:39:00Z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6081AB7A0A5F44E3B6300978DD21B2D3_13</vt:lpwstr>
  </property>
</Properties>
</file>