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3"/>
  </p:notesMasterIdLst>
  <p:sldIdLst>
    <p:sldId id="280" r:id="rId5"/>
    <p:sldId id="336" r:id="rId6"/>
    <p:sldId id="337" r:id="rId7"/>
    <p:sldId id="338" r:id="rId8"/>
    <p:sldId id="449" r:id="rId9"/>
    <p:sldId id="432" r:id="rId10"/>
    <p:sldId id="433" r:id="rId11"/>
    <p:sldId id="342" r:id="rId12"/>
    <p:sldId id="439" r:id="rId13"/>
    <p:sldId id="434" r:id="rId14"/>
    <p:sldId id="435" r:id="rId15"/>
    <p:sldId id="379" r:id="rId16"/>
    <p:sldId id="383" r:id="rId17"/>
    <p:sldId id="436" r:id="rId18"/>
    <p:sldId id="437" r:id="rId19"/>
    <p:sldId id="464" r:id="rId20"/>
    <p:sldId id="463" r:id="rId21"/>
    <p:sldId id="271" r:id="rId22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98" y="102"/>
      </p:cViewPr>
      <p:guideLst>
        <p:guide orient="horz" pos="213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gs" Target="tags/tag52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杨春虎丨执业编号： A1120619100003   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3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4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5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6.xml"/><Relationship Id="rId2" Type="http://schemas.openxmlformats.org/officeDocument/2006/relationships/image" Target="../media/image10.png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image" Target="../media/image11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tags" Target="../tags/tag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0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2385" y="737235"/>
            <a:ext cx="9715500" cy="52755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0015" y="736600"/>
            <a:ext cx="9716770" cy="52762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滚动控盘三线上移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熊线上移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7625" y="740410"/>
            <a:ext cx="9704705" cy="52698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熊线上移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40765" y="600536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00" y="740410"/>
            <a:ext cx="9688195" cy="52609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熊线上移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40765" y="600536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2075" y="737235"/>
            <a:ext cx="9579610" cy="52012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6350" y="1181735"/>
            <a:ext cx="6313170" cy="2003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zh-CN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滚动控盘</a:t>
            </a:r>
            <a:endParaRPr lang="zh-CN" sz="7200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90000"/>
              </a:lnSpc>
            </a:pPr>
            <a:r>
              <a:rPr lang="zh-CN" sz="7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智尊寻龙</a:t>
            </a:r>
            <a:endParaRPr lang="zh-CN" sz="7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6892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11</a:t>
            </a:r>
            <a:r>
              <a:rPr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28</a:t>
            </a:r>
            <a:r>
              <a:rPr sz="260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197675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10025" y="286131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374586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878705" y="175958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滚动控盘寻龙战法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054475" y="167640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086225" y="344297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086225" y="255968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878705" y="264287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滚动控盘寻龙选股</a:t>
            </a:r>
            <a:endParaRPr lang="zh-CN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878705" y="352615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滚动控盘三线上移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滚动控盘寻龙战法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中期龙头股的特点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94566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三线上移，照龙寻龙，热点板块找龙头，龙头特征：涨停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突破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0057" y="737348"/>
            <a:ext cx="9696684" cy="52523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中期龙头股的特点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94566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三线上移，照龙寻龙，热点板块找龙头，龙头特征：涨停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突破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6529" y="776107"/>
            <a:ext cx="9563740" cy="5180359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中期龙头股的特点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5994566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有控盘不一定涨到最后，涨到最后一定有控盘，业绩稳定，股价长期稳定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滚动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控盘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三线上移，照龙寻龙，热点板块找龙头，龙头特征：涨停</a:t>
            </a:r>
            <a:r>
              <a:rPr lang="en-US" altLang="zh-CN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突破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8277" y="723801"/>
            <a:ext cx="9755445" cy="52842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滚动控盘寻龙选股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0765" y="6012981"/>
            <a:ext cx="10015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业绩是中长期保证，控盘是中短期强势必要</a:t>
            </a:r>
            <a:endParaRPr lang="en-US" altLang="zh-CN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红肥绿</a:t>
            </a:r>
            <a:r>
              <a:rPr lang="zh-CN" altLang="en-US" sz="1600" dirty="0" smtClean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瘦，周线金叉区域，跟踪日线机会，结合热点板块</a:t>
            </a:r>
            <a:endParaRPr lang="zh-CN" altLang="en-US" sz="1600" dirty="0" smtClean="0"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0790" y="737235"/>
            <a:ext cx="9694545" cy="52641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DIAGRAM_VIRTUALLY_FRAME" val="{&quot;height&quot;:295.3,&quot;left&quot;:261.75,&quot;top&quot;:61.5,&quot;width&quot;:599.5}"/>
</p:tagLst>
</file>

<file path=ppt/tags/tag28.xml><?xml version="1.0" encoding="utf-8"?>
<p:tagLst xmlns:p="http://schemas.openxmlformats.org/presentationml/2006/main">
  <p:tag name="KSO_WM_DIAGRAM_VIRTUALLY_FRAME" val="{&quot;height&quot;:295.3,&quot;left&quot;:261.75,&quot;top&quot;:61.5,&quot;width&quot;:599.5}"/>
</p:tagLst>
</file>

<file path=ppt/tags/tag29.xml><?xml version="1.0" encoding="utf-8"?>
<p:tagLst xmlns:p="http://schemas.openxmlformats.org/presentationml/2006/main">
  <p:tag name="KSO_WM_DIAGRAM_VIRTUALLY_FRAME" val="{&quot;height&quot;:295.3,&quot;left&quot;:261.75,&quot;top&quot;:61.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95.3,&quot;left&quot;:261.75,&quot;top&quot;:61.5,&quot;width&quot;:599.5}"/>
</p:tagLst>
</file>

<file path=ppt/tags/tag31.xml><?xml version="1.0" encoding="utf-8"?>
<p:tagLst xmlns:p="http://schemas.openxmlformats.org/presentationml/2006/main">
  <p:tag name="KSO_WM_DIAGRAM_VIRTUALLY_FRAME" val="{&quot;height&quot;:295.3,&quot;left&quot;:261.75,&quot;top&quot;:61.5,&quot;width&quot;:599.5}"/>
</p:tagLst>
</file>

<file path=ppt/tags/tag32.xml><?xml version="1.0" encoding="utf-8"?>
<p:tagLst xmlns:p="http://schemas.openxmlformats.org/presentationml/2006/main">
  <p:tag name="KSO_WM_DIAGRAM_VIRTUALLY_FRAME" val="{&quot;height&quot;:295.3,&quot;left&quot;:261.75,&quot;top&quot;:61.5,&quot;width&quot;:599.5}"/>
</p:tagLst>
</file>

<file path=ppt/tags/tag33.xml><?xml version="1.0" encoding="utf-8"?>
<p:tagLst xmlns:p="http://schemas.openxmlformats.org/presentationml/2006/main">
  <p:tag name="KSO_WM_DIAGRAM_VIRTUALLY_FRAME" val="{&quot;height&quot;:295.3,&quot;left&quot;:261.75,&quot;top&quot;:61.5,&quot;width&quot;:599.5}"/>
</p:tagLst>
</file>

<file path=ppt/tags/tag34.xml><?xml version="1.0" encoding="utf-8"?>
<p:tagLst xmlns:p="http://schemas.openxmlformats.org/presentationml/2006/main">
  <p:tag name="KSO_WM_DIAGRAM_VIRTUALLY_FRAME" val="{&quot;height&quot;:295.3,&quot;left&quot;:261.75,&quot;top&quot;:61.5,&quot;width&quot;:599.5}"/>
</p:tagLst>
</file>

<file path=ppt/tags/tag35.xml><?xml version="1.0" encoding="utf-8"?>
<p:tagLst xmlns:p="http://schemas.openxmlformats.org/presentationml/2006/main">
  <p:tag name="KSO_WM_DIAGRAM_VIRTUALLY_FRAME" val="{&quot;height&quot;:295.3,&quot;left&quot;:261.75,&quot;top&quot;:61.5,&quot;width&quot;:599.5}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PP_MARK_KEY" val="7fb726d2-c86b-42c1-b34d-3bbbdc299f5d"/>
  <p:tag name="RESOURCE_RECORD_KEY" val="{&quot;70&quot;:[3314671]}"/>
  <p:tag name="COMMONDATA" val="eyJoZGlkIjoiYjc1YjdlNDVhOTYwNTlmNGZhY2RiNDU0ODNiMzI1YmUifQ=="/>
  <p:tag name="commondata" val="eyJoZGlkIjoiN2UxMjFlNWEzZDEwZGQ5ZDQ5NGE5OGQ3MjNmMWE1N2Y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750</Words>
  <Application>WPS 演示</Application>
  <PresentationFormat>宽屏</PresentationFormat>
  <Paragraphs>80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等线 Light</vt:lpstr>
      <vt:lpstr>等线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俏俏</cp:lastModifiedBy>
  <cp:revision>288</cp:revision>
  <dcterms:created xsi:type="dcterms:W3CDTF">2019-06-19T02:08:00Z</dcterms:created>
  <dcterms:modified xsi:type="dcterms:W3CDTF">2024-11-28T07:05:47Z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2052-12.1.0.18912</vt:lpwstr>
  </property>
  <property fmtid="{D5CDD505-2E9C-101B-9397-08002B2CF9AE}" pid="3" name="ICV">
    <vt:lpwstr>DAB02BAEBA454730BC1714DB6348D4C1_13</vt:lpwstr>
  </property>
</Properties>
</file>