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465" r:id="rId6"/>
    <p:sldId id="1474" r:id="rId7"/>
    <p:sldId id="878" r:id="rId8"/>
    <p:sldId id="1473" r:id="rId9"/>
    <p:sldId id="1466" r:id="rId10"/>
    <p:sldId id="1463" r:id="rId11"/>
    <p:sldId id="1472" r:id="rId12"/>
    <p:sldId id="1475" r:id="rId13"/>
    <p:sldId id="1461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5"/>
            <p14:sldId id="1474"/>
          </p14:sldIdLst>
        </p14:section>
        <p14:section name="一线游资" id="{D8B0A2C5-1F55-4F56-9B21-CF550DA541C3}">
          <p14:sldIdLst>
            <p14:sldId id="878"/>
            <p14:sldId id="1473"/>
            <p14:sldId id="1466"/>
            <p14:sldId id="1463"/>
            <p14:sldId id="1472"/>
            <p14:sldId id="1475"/>
            <p14:sldId id="146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4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20.png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向往街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241165" y="59677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炬华科技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20" y="1578610"/>
            <a:ext cx="7149465" cy="4360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096000" y="58286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人民同泰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902335" y="58280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黄河旋风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35" y="1578610"/>
            <a:ext cx="5193665" cy="4249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05" y="1578610"/>
            <a:ext cx="5066665" cy="4250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小鳄鱼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神工股份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585595"/>
            <a:ext cx="5342255" cy="4371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曲江池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亿晶光电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05" y="1578610"/>
            <a:ext cx="5660390" cy="4443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协鑫集成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55" y="1578610"/>
            <a:ext cx="6866890" cy="4340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金田路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98595" y="59086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华侨城</a:t>
            </a:r>
            <a:r>
              <a:rPr lang="en-US" altLang="zh-CN" b="1">
                <a:solidFill>
                  <a:srgbClr val="FF0000"/>
                </a:solidFill>
              </a:rPr>
              <a:t>A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90" y="1578610"/>
            <a:ext cx="6999605" cy="4330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上塘路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167130" y="58140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奥克股份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082665" y="58140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</a:t>
            </a:r>
            <a:r>
              <a:rPr b="1">
                <a:solidFill>
                  <a:srgbClr val="FF0000"/>
                </a:solidFill>
              </a:rPr>
              <a:t>万里马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" y="1626235"/>
            <a:ext cx="5118100" cy="4140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1626235"/>
            <a:ext cx="5020945" cy="4148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越王大道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64965" y="59677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安泰集团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20" y="1586230"/>
            <a:ext cx="6255385" cy="440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8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29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31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32.xml><?xml version="1.0" encoding="utf-8"?>
<p:tagLst xmlns:p="http://schemas.openxmlformats.org/presentationml/2006/main">
  <p:tag name="KSO_WM_DIAGRAM_VIRTUALLY_FRAME" val="{&quot;height&quot;:387.25,&quot;left&quot;:68.05,&quot;top&quot;:121.25,&quot;width&quot;:824.55}"/>
</p:tagLst>
</file>

<file path=ppt/tags/tag33.xml><?xml version="1.0" encoding="utf-8"?>
<p:tagLst xmlns:p="http://schemas.openxmlformats.org/presentationml/2006/main">
  <p:tag name="KSO_WM_DIAGRAM_VIRTUALLY_FRAME" val="{&quot;height&quot;:387.25,&quot;left&quot;:68.05,&quot;top&quot;:121.25,&quot;width&quot;:824.55}"/>
</p:tagLst>
</file>

<file path=ppt/tags/tag3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WPS 演示</Application>
  <PresentationFormat>宽屏</PresentationFormat>
  <Paragraphs>74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1401</cp:revision>
  <dcterms:created xsi:type="dcterms:W3CDTF">2019-06-19T02:08:00Z</dcterms:created>
  <dcterms:modified xsi:type="dcterms:W3CDTF">2025-11-11T09:08:52Z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00115809AAB541839D0308486C588BA5_13</vt:lpwstr>
  </property>
</Properties>
</file>