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1053" r:id="rId7"/>
    <p:sldId id="1187" r:id="rId8"/>
    <p:sldId id="878" r:id="rId9"/>
    <p:sldId id="1131" r:id="rId10"/>
    <p:sldId id="1188" r:id="rId11"/>
    <p:sldId id="1132" r:id="rId12"/>
    <p:sldId id="1184" r:id="rId13"/>
    <p:sldId id="1186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7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184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9.png"/><Relationship Id="rId3" Type="http://schemas.openxmlformats.org/officeDocument/2006/relationships/tags" Target="../tags/tag21.xml"/><Relationship Id="rId2" Type="http://schemas.openxmlformats.org/officeDocument/2006/relationships/image" Target="../media/image2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112520" y="5726430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天茂集团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" y="1860550"/>
            <a:ext cx="5232400" cy="3714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1860550"/>
            <a:ext cx="4965065" cy="371475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597015" y="5726430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东华软件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87775" y="594487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我爱我家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681480"/>
            <a:ext cx="7556500" cy="4263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呼家楼</a:t>
            </a:r>
            <a:endParaRPr sz="1400" dirty="0"/>
          </a:p>
        </p:txBody>
      </p:sp>
      <p:sp>
        <p:nvSpPr>
          <p:cNvPr id="8" name="文本占位符 5"/>
          <p:cNvSpPr/>
          <p:nvPr/>
        </p:nvSpPr>
        <p:spPr>
          <a:xfrm>
            <a:off x="1080135" y="5497830"/>
            <a:ext cx="30130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天汽模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/>
        </p:nvSpPr>
        <p:spPr>
          <a:xfrm>
            <a:off x="6214745" y="5556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供销大集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205" y="1851025"/>
            <a:ext cx="5090795" cy="3500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30" y="1851025"/>
            <a:ext cx="510413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小鳄鱼</a:t>
            </a:r>
            <a:endParaRPr sz="1400" dirty="0"/>
          </a:p>
        </p:txBody>
      </p:sp>
      <p:sp>
        <p:nvSpPr>
          <p:cNvPr id="8" name="文本占位符 5"/>
          <p:cNvSpPr/>
          <p:nvPr/>
        </p:nvSpPr>
        <p:spPr>
          <a:xfrm>
            <a:off x="4156710" y="6069965"/>
            <a:ext cx="3013075" cy="4184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lang="zh-CN" altLang="en-US" b="1">
                <a:solidFill>
                  <a:srgbClr val="FF0000"/>
                </a:solidFill>
              </a:rPr>
              <a:t>兴森科技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675" y="1578610"/>
            <a:ext cx="7853045" cy="4491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1106170" y="581088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博士眼镜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760" y="2046605"/>
            <a:ext cx="5221605" cy="3572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80" y="2045970"/>
            <a:ext cx="4733290" cy="357314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640830" y="581088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供销大集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56355" y="587819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欧菲光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35" y="1593215"/>
            <a:ext cx="7415530" cy="4226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上海溧阳路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4182745" y="593534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天汽模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8870" y="1627505"/>
            <a:ext cx="7620000" cy="43078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38.5,&quot;left&quot;:87.1,&quot;top&quot;:161.1,&quot;width&quot;:781}"/>
</p:tagLst>
</file>

<file path=ppt/tags/tag18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9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WPS 演示</Application>
  <PresentationFormat>宽屏</PresentationFormat>
  <Paragraphs>60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1304</cp:revision>
  <dcterms:created xsi:type="dcterms:W3CDTF">2019-06-19T02:08:00Z</dcterms:created>
  <dcterms:modified xsi:type="dcterms:W3CDTF">2024-11-12T09:01:23Z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FEF9235A9E464C9EBAC099D0BCD7526F_13</vt:lpwstr>
  </property>
</Properties>
</file>