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69" r:id="rId12"/>
    <p:sldId id="1466" r:id="rId13"/>
    <p:sldId id="1463" r:id="rId14"/>
    <p:sldId id="1462" r:id="rId15"/>
    <p:sldId id="1461" r:id="rId16"/>
    <p:sldId id="1460" r:id="rId17"/>
    <p:sldId id="1456" r:id="rId18"/>
    <p:sldId id="1455" r:id="rId19"/>
    <p:sldId id="1454" r:id="rId20"/>
    <p:sldId id="1453" r:id="rId21"/>
    <p:sldId id="1451" r:id="rId22"/>
    <p:sldId id="1450" r:id="rId23"/>
    <p:sldId id="1447" r:id="rId24"/>
    <p:sldId id="1445" r:id="rId25"/>
    <p:sldId id="1443" r:id="rId26"/>
    <p:sldId id="1442" r:id="rId27"/>
    <p:sldId id="1439" r:id="rId28"/>
    <p:sldId id="1437" r:id="rId29"/>
    <p:sldId id="1435" r:id="rId30"/>
    <p:sldId id="1184" r:id="rId31"/>
    <p:sldId id="1464" r:id="rId32"/>
    <p:sldId id="1449" r:id="rId33"/>
    <p:sldId id="1426" r:id="rId34"/>
    <p:sldId id="1355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69"/>
            <p14:sldId id="1466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28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5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767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4000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点收费站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4907280" cy="4511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55" y="1578610"/>
            <a:ext cx="5029835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495" y="1664970"/>
            <a:ext cx="5111750" cy="4200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40" y="1664970"/>
            <a:ext cx="5106035" cy="4201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1445" y="1578610"/>
            <a:ext cx="6848475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1410" y="1578610"/>
            <a:ext cx="4869180" cy="455803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相关题材：复苏消费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相关板块：饮品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酒水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食品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1435</Words>
  <Application>WPS 演示</Application>
  <PresentationFormat>宽屏</PresentationFormat>
  <Paragraphs>245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1500</cp:revision>
  <dcterms:created xsi:type="dcterms:W3CDTF">2019-06-19T02:08:00Z</dcterms:created>
  <dcterms:modified xsi:type="dcterms:W3CDTF">2025-11-12T00:46:06Z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28664FA06AF2413D8C288EF62B205260_13</vt:lpwstr>
  </property>
</Properties>
</file>