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1465" r:id="rId6"/>
    <p:sldId id="1476" r:id="rId7"/>
    <p:sldId id="878" r:id="rId8"/>
    <p:sldId id="1473" r:id="rId9"/>
    <p:sldId id="1466" r:id="rId10"/>
    <p:sldId id="1463" r:id="rId11"/>
    <p:sldId id="1472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65"/>
            <p14:sldId id="1476"/>
          </p14:sldIdLst>
        </p14:section>
        <p14:section name="一线游资" id="{D8B0A2C5-1F55-4F56-9B21-CF550DA541C3}">
          <p14:sldIdLst>
            <p14:sldId id="878"/>
            <p14:sldId id="1473"/>
            <p14:sldId id="1466"/>
            <p14:sldId id="1463"/>
            <p14:sldId id="1472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0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0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6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16.png"/><Relationship Id="rId3" Type="http://schemas.openxmlformats.org/officeDocument/2006/relationships/tags" Target="../tags/tag33.xml"/><Relationship Id="rId2" Type="http://schemas.openxmlformats.org/officeDocument/2006/relationships/image" Target="../media/image15.png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作手新一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276090" y="59639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石大胜华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920" y="1578610"/>
            <a:ext cx="5132070" cy="4368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徐晓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276090" y="59639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天赐材料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35" y="1578610"/>
            <a:ext cx="6850380" cy="4385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思明南路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427609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值得买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70" y="1578610"/>
            <a:ext cx="6946900" cy="43961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N</a:t>
            </a:r>
            <a:r>
              <a:rPr dirty="0"/>
              <a:t>周二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998595" y="59169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德龙汇能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710" y="1528445"/>
            <a:ext cx="6925310" cy="44723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4173220" y="59309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泰和科技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405" y="1578610"/>
            <a:ext cx="682180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164965" y="59677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平潭发展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565275"/>
            <a:ext cx="6959600" cy="44024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91.2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91.2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6.45,&quot;left&quot;:68.05,&quot;top&quot;:121.25,&quot;width&quot;:824.55}"/>
</p:tagLst>
</file>

<file path=ppt/tags/tag28.xml><?xml version="1.0" encoding="utf-8"?>
<p:tagLst xmlns:p="http://schemas.openxmlformats.org/presentationml/2006/main">
  <p:tag name="KSO_WM_DIAGRAM_VIRTUALLY_FRAME" val="{&quot;height&quot;:386.45,&quot;left&quot;:68.05,&quot;top&quot;:121.25,&quot;width&quot;:828.85}"/>
</p:tagLst>
</file>

<file path=ppt/tags/tag29.xml><?xml version="1.0" encoding="utf-8"?>
<p:tagLst xmlns:p="http://schemas.openxmlformats.org/presentationml/2006/main">
  <p:tag name="KSO_WM_DIAGRAM_VIRTUALLY_FRAME" val="{&quot;height&quot;:386.45,&quot;left&quot;:68.05,&quot;top&quot;:121.25,&quot;width&quot;:828.8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WPS 演示</Application>
  <PresentationFormat>宽屏</PresentationFormat>
  <Paragraphs>62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1402</cp:revision>
  <dcterms:created xsi:type="dcterms:W3CDTF">2019-06-19T02:08:00Z</dcterms:created>
  <dcterms:modified xsi:type="dcterms:W3CDTF">2025-11-13T09:07:38Z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A4A2E07DAB32415093F88F3B2C8D6039_13</vt:lpwstr>
  </property>
</Properties>
</file>