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877" r:id="rId5"/>
    <p:sldId id="869" r:id="rId6"/>
    <p:sldId id="1053" r:id="rId7"/>
    <p:sldId id="1183" r:id="rId8"/>
    <p:sldId id="878" r:id="rId9"/>
    <p:sldId id="1131" r:id="rId10"/>
    <p:sldId id="1191" r:id="rId11"/>
    <p:sldId id="1132" r:id="rId12"/>
    <p:sldId id="1170" r:id="rId13"/>
    <p:sldId id="1184" r:id="rId14"/>
    <p:sldId id="1190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83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  <p14:sldId id="1190"/>
          </p14:sldIdLst>
        </p14:section>
        <p14:section name="无标题节" id="{5F52EC0A-C796-4C5F-8D81-8C50DD54411E}">
          <p14:sldIdLst/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21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局部走弱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两手准备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5275" y="1675130"/>
            <a:ext cx="9061450" cy="46913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71182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-7</a:t>
            </a:r>
            <a:r>
              <a:rPr b="1">
                <a:solidFill>
                  <a:srgbClr val="FF0000"/>
                </a:solidFill>
              </a:rPr>
              <a:t>成仓，牛市调整中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935" y="1578610"/>
            <a:ext cx="4482465" cy="4192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685" y="1578610"/>
            <a:ext cx="4090035" cy="41929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6095" y="1578610"/>
            <a:ext cx="3298825" cy="4272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低空经济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相关个股：万丰奥威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中信海直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宗申动力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6980" y="1578610"/>
            <a:ext cx="2957830" cy="43859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295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旅游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相关个股：长白山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张家界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西安旅游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1628775"/>
            <a:ext cx="4981575" cy="32575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03445" y="4991100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智能驾驶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相关个股：大众交通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欧菲光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启明信息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2185996" y="5855929"/>
            <a:ext cx="7820008" cy="544401"/>
          </a:xfrm>
        </p:spPr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855470" y="1587500"/>
            <a:ext cx="8354695" cy="4268470"/>
          </a:xfrm>
          <a:prstGeom prst="rect">
            <a:avLst/>
          </a:prstGeom>
        </p:spPr>
      </p:pic>
      <p:sp>
        <p:nvSpPr>
          <p:cNvPr id="5" name="文本占位符 5"/>
          <p:cNvSpPr/>
          <p:nvPr/>
        </p:nvSpPr>
        <p:spPr>
          <a:xfrm>
            <a:off x="1731645" y="5864860"/>
            <a:ext cx="89820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11.12 </a:t>
            </a:r>
            <a:r>
              <a:rPr b="1">
                <a:solidFill>
                  <a:srgbClr val="FF0000"/>
                </a:solidFill>
              </a:rPr>
              <a:t>竞价打板符合模式个股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WPS 演示</Application>
  <PresentationFormat>宽屏</PresentationFormat>
  <Paragraphs>69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尚提</cp:lastModifiedBy>
  <cp:revision>1300</cp:revision>
  <dcterms:created xsi:type="dcterms:W3CDTF">2019-06-19T02:08:00Z</dcterms:created>
  <dcterms:modified xsi:type="dcterms:W3CDTF">2024-11-13T00:57:09Z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208DD80938F64AD495D44627A0AC4524_13</vt:lpwstr>
  </property>
</Properties>
</file>