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71" r:id="rId10"/>
    <p:sldId id="878" r:id="rId11"/>
    <p:sldId id="1467" r:id="rId12"/>
    <p:sldId id="1472" r:id="rId13"/>
    <p:sldId id="1470" r:id="rId14"/>
    <p:sldId id="1469" r:id="rId15"/>
    <p:sldId id="1466" r:id="rId16"/>
    <p:sldId id="1463" r:id="rId17"/>
    <p:sldId id="1462" r:id="rId18"/>
    <p:sldId id="1461" r:id="rId19"/>
    <p:sldId id="1460" r:id="rId20"/>
    <p:sldId id="1456" r:id="rId21"/>
    <p:sldId id="1455" r:id="rId22"/>
    <p:sldId id="1454" r:id="rId23"/>
    <p:sldId id="1453" r:id="rId24"/>
    <p:sldId id="1451" r:id="rId25"/>
    <p:sldId id="1450" r:id="rId26"/>
    <p:sldId id="1447" r:id="rId27"/>
    <p:sldId id="1445" r:id="rId28"/>
    <p:sldId id="1443" r:id="rId29"/>
    <p:sldId id="1442" r:id="rId30"/>
    <p:sldId id="1439" r:id="rId31"/>
    <p:sldId id="1437" r:id="rId32"/>
    <p:sldId id="1435" r:id="rId33"/>
    <p:sldId id="1184" r:id="rId34"/>
    <p:sldId id="1464" r:id="rId35"/>
    <p:sldId id="1449" r:id="rId36"/>
    <p:sldId id="1426" r:id="rId37"/>
    <p:sldId id="1355" r:id="rId38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71"/>
          </p14:sldIdLst>
        </p14:section>
        <p14:section name="市场节奏" id="{D8B0A2C5-1F55-4F56-9B21-CF550DA541C3}">
          <p14:sldIdLst>
            <p14:sldId id="878"/>
            <p14:sldId id="1467"/>
            <p14:sldId id="1472"/>
            <p14:sldId id="1470"/>
            <p14:sldId id="1469"/>
            <p14:sldId id="1466"/>
            <p14:sldId id="1463"/>
            <p14:sldId id="1462"/>
            <p14:sldId id="1461"/>
            <p14:sldId id="1460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64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28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92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8687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续创新高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持股优先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352550"/>
            <a:ext cx="2644140" cy="507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630160" cy="4295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4292600"/>
            <a:ext cx="479996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428115"/>
            <a:ext cx="2629535" cy="5022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578610"/>
            <a:ext cx="767270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185920"/>
            <a:ext cx="5447665" cy="17875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579245"/>
            <a:ext cx="4933950" cy="4432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190" y="1579245"/>
            <a:ext cx="5029200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宁波精达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农产品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符合模式的个股：祥源文旅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3455" y="1684020"/>
            <a:ext cx="4971415" cy="426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385" y="1684020"/>
            <a:ext cx="4920615" cy="43910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5520" y="1578610"/>
            <a:ext cx="7120255" cy="44303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8585" y="1578610"/>
            <a:ext cx="4354830" cy="443801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3050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</a:t>
            </a:r>
            <a:r>
              <a:rPr lang="en-US" altLang="zh-CN" b="1">
                <a:solidFill>
                  <a:srgbClr val="FF0000"/>
                </a:solidFill>
              </a:rPr>
              <a:t>GPU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相关板块：超讯通信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寒武纪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领益智造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21405" y="1578610"/>
            <a:ext cx="4948555" cy="438658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3576" y="55689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</a:t>
            </a:r>
            <a:r>
              <a:rPr lang="en-US" altLang="zh-CN" b="1">
                <a:solidFill>
                  <a:srgbClr val="FF0000"/>
                </a:solidFill>
              </a:rPr>
              <a:t>6G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相关板块：中兴通讯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烽火通讯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中材科技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1550</Words>
  <Application>WPS 演示</Application>
  <PresentationFormat>宽屏</PresentationFormat>
  <Paragraphs>263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1502</cp:revision>
  <dcterms:created xsi:type="dcterms:W3CDTF">2019-06-19T02:08:00Z</dcterms:created>
  <dcterms:modified xsi:type="dcterms:W3CDTF">2025-11-14T00:50:02Z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9E6FADE7423641E6A4373A52E23ED007_13</vt:lpwstr>
  </property>
</Properties>
</file>