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1465" r:id="rId6"/>
    <p:sldId id="1478" r:id="rId7"/>
    <p:sldId id="1476" r:id="rId8"/>
    <p:sldId id="878" r:id="rId9"/>
    <p:sldId id="1473" r:id="rId10"/>
    <p:sldId id="1477" r:id="rId11"/>
    <p:sldId id="1479" r:id="rId12"/>
    <p:sldId id="1466" r:id="rId13"/>
    <p:sldId id="1480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65"/>
            <p14:sldId id="1478"/>
            <p14:sldId id="1476"/>
          </p14:sldIdLst>
        </p14:section>
        <p14:section name="一线游资" id="{D8B0A2C5-1F55-4F56-9B21-CF550DA541C3}">
          <p14:sldIdLst>
            <p14:sldId id="878"/>
            <p14:sldId id="1473"/>
            <p14:sldId id="1477"/>
            <p14:sldId id="1479"/>
            <p14:sldId id="1466"/>
            <p14:sldId id="148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0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0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4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20.png"/><Relationship Id="rId3" Type="http://schemas.openxmlformats.org/officeDocument/2006/relationships/tags" Target="../tags/tag37.xml"/><Relationship Id="rId2" Type="http://schemas.openxmlformats.org/officeDocument/2006/relationships/image" Target="../media/image19.png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tags" Target="../tags/tag28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N</a:t>
            </a:r>
            <a:r>
              <a:rPr dirty="0"/>
              <a:t>周二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998595" y="5916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真爱美家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92135" y="6858000"/>
            <a:ext cx="3828415" cy="2215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35" y="1579245"/>
            <a:ext cx="7494270" cy="43376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鑫多多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998595" y="5916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华盛锂电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92135" y="6858000"/>
            <a:ext cx="3828415" cy="2215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1607185"/>
            <a:ext cx="5106035" cy="4310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炒股养家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76090" y="5963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值得买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30" y="1624330"/>
            <a:ext cx="7899400" cy="4293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作手新一</a:t>
            </a:r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166870" y="59512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华胜天成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1578610"/>
            <a:ext cx="6583045" cy="4372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陈小群</a:t>
            </a:r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76090" y="5963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航天发展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1635760"/>
            <a:ext cx="7423150" cy="4327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1369695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思创医惠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" y="1578610"/>
            <a:ext cx="5207635" cy="432371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3"/>
            </p:custDataLst>
          </p:nvPr>
        </p:nvSpPr>
        <p:spPr>
          <a:xfrm>
            <a:off x="6342380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视觉中国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40" y="1578610"/>
            <a:ext cx="5134610" cy="4323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1369695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思创医惠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342380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欣龙控股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590040"/>
            <a:ext cx="5236845" cy="432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620" y="1590040"/>
            <a:ext cx="5104130" cy="4320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161155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光云科技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635" y="1578610"/>
            <a:ext cx="5236210" cy="43478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3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演示</Application>
  <PresentationFormat>宽屏</PresentationFormat>
  <Paragraphs>74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1403</cp:revision>
  <dcterms:created xsi:type="dcterms:W3CDTF">2019-06-19T02:08:00Z</dcterms:created>
  <dcterms:modified xsi:type="dcterms:W3CDTF">2025-11-18T09:05:27Z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AD8F70C8B7A54FB6B8DA48531F4F1C5C_13</vt:lpwstr>
  </property>
</Properties>
</file>