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0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878" r:id="rId10"/>
    <p:sldId id="1467" r:id="rId11"/>
    <p:sldId id="1475" r:id="rId12"/>
    <p:sldId id="1474" r:id="rId13"/>
    <p:sldId id="1472" r:id="rId14"/>
    <p:sldId id="1470" r:id="rId15"/>
    <p:sldId id="1469" r:id="rId16"/>
    <p:sldId id="1466" r:id="rId17"/>
    <p:sldId id="1463" r:id="rId18"/>
    <p:sldId id="1462" r:id="rId19"/>
    <p:sldId id="1461" r:id="rId20"/>
    <p:sldId id="1460" r:id="rId21"/>
    <p:sldId id="1456" r:id="rId22"/>
    <p:sldId id="1455" r:id="rId23"/>
    <p:sldId id="1454" r:id="rId24"/>
    <p:sldId id="1453" r:id="rId25"/>
    <p:sldId id="1451" r:id="rId26"/>
    <p:sldId id="1450" r:id="rId27"/>
    <p:sldId id="1447" r:id="rId28"/>
    <p:sldId id="1445" r:id="rId29"/>
    <p:sldId id="1443" r:id="rId30"/>
    <p:sldId id="1442" r:id="rId31"/>
    <p:sldId id="1439" r:id="rId32"/>
    <p:sldId id="1437" r:id="rId33"/>
    <p:sldId id="1435" r:id="rId34"/>
    <p:sldId id="1184" r:id="rId35"/>
    <p:sldId id="1449" r:id="rId36"/>
    <p:sldId id="1476" r:id="rId37"/>
    <p:sldId id="1426" r:id="rId38"/>
    <p:sldId id="1355" r:id="rId39"/>
  </p:sldIdLst>
  <p:sldSz cx="12192000" cy="6858000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</p14:sldIdLst>
        </p14:section>
        <p14:section name="市场节奏" id="{D8B0A2C5-1F55-4F56-9B21-CF550DA541C3}">
          <p14:sldIdLst>
            <p14:sldId id="878"/>
            <p14:sldId id="1467"/>
            <p14:sldId id="1475"/>
            <p14:sldId id="1474"/>
            <p14:sldId id="1472"/>
            <p14:sldId id="1470"/>
            <p14:sldId id="1469"/>
            <p14:sldId id="1466"/>
            <p14:sldId id="1463"/>
            <p14:sldId id="1462"/>
            <p14:sldId id="1461"/>
            <p14:sldId id="1460"/>
            <p14:sldId id="1456"/>
            <p14:sldId id="1455"/>
            <p14:sldId id="1454"/>
            <p14:sldId id="1453"/>
            <p14:sldId id="1451"/>
            <p14:sldId id="1450"/>
            <p14:sldId id="1447"/>
            <p14:sldId id="1445"/>
            <p14:sldId id="1443"/>
            <p14:sldId id="1442"/>
            <p14:sldId id="1439"/>
            <p14:sldId id="1437"/>
            <p14:sldId id="1435"/>
            <p14:sldId id="1184"/>
            <p14:sldId id="1449"/>
            <p14:sldId id="1476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5" Type="http://schemas.openxmlformats.org/officeDocument/2006/relationships/tags" Target="tags/tag28.xml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96.png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97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4071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二次停牌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两手准备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175" y="1322705"/>
            <a:ext cx="273494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1578610"/>
            <a:ext cx="761492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235" y="4562475"/>
            <a:ext cx="4350385" cy="14103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860" y="1365885"/>
            <a:ext cx="2540000" cy="4962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690" y="1578610"/>
            <a:ext cx="778573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65" y="5093335"/>
            <a:ext cx="3589020" cy="98679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1377950"/>
            <a:ext cx="249745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44155" cy="4380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335" y="4506595"/>
            <a:ext cx="4456430" cy="14522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370" y="1380490"/>
            <a:ext cx="2487295" cy="5058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435" y="1578610"/>
            <a:ext cx="7811135" cy="4464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80" y="4401185"/>
            <a:ext cx="4984115" cy="16421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805" y="1353820"/>
            <a:ext cx="2576830" cy="4942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578610"/>
            <a:ext cx="765873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15" y="4386580"/>
            <a:ext cx="4817745" cy="15855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303020"/>
            <a:ext cx="2588895" cy="5053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10" y="1646555"/>
            <a:ext cx="784225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10" y="4782820"/>
            <a:ext cx="4134485" cy="118999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10. 31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352550"/>
            <a:ext cx="2644140" cy="50761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555" y="1578610"/>
            <a:ext cx="7630160" cy="4295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550" y="4292600"/>
            <a:ext cx="4799965" cy="158178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10. 31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7255" y="1428115"/>
            <a:ext cx="2629535" cy="50222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010" y="1578610"/>
            <a:ext cx="767270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050" y="4185920"/>
            <a:ext cx="5447665" cy="17875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376045"/>
            <a:ext cx="2578100" cy="49295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680" y="1578610"/>
            <a:ext cx="766762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715" y="5187950"/>
            <a:ext cx="4006850" cy="12534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205" y="1373505"/>
            <a:ext cx="2416810" cy="5019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755" y="1578610"/>
            <a:ext cx="7957185" cy="4330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945" y="4432935"/>
            <a:ext cx="4658995" cy="14763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290" y="1395730"/>
            <a:ext cx="2498725" cy="49669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115" y="1578610"/>
            <a:ext cx="7830820" cy="43942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920" y="4386580"/>
            <a:ext cx="4819015" cy="158623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310" y="1405890"/>
            <a:ext cx="2376170" cy="48310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170" y="1578610"/>
            <a:ext cx="7956550" cy="43903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4234180"/>
            <a:ext cx="5176520" cy="16700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48105"/>
            <a:ext cx="2583815" cy="50171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95" y="1578610"/>
            <a:ext cx="777811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805" y="4354195"/>
            <a:ext cx="5018405" cy="161861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41120"/>
            <a:ext cx="2478405" cy="50247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920" y="1578610"/>
            <a:ext cx="787527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335" y="4748530"/>
            <a:ext cx="3819525" cy="122428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930" y="1316990"/>
            <a:ext cx="2552065" cy="50361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68145"/>
            <a:ext cx="7729855" cy="43040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75" y="4497705"/>
            <a:ext cx="5227320" cy="137414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260" y="1354455"/>
            <a:ext cx="2637155" cy="5038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55" y="1578610"/>
            <a:ext cx="7773035" cy="43859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565" y="5264150"/>
            <a:ext cx="3416935" cy="112903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725" y="1414780"/>
            <a:ext cx="2715260" cy="4906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070" y="1578610"/>
            <a:ext cx="7696200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00" y="4585335"/>
            <a:ext cx="4255770" cy="132651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690" y="1379220"/>
            <a:ext cx="2405380" cy="5020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578610"/>
            <a:ext cx="8025130" cy="4378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065" y="4589145"/>
            <a:ext cx="4507865" cy="138366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390" y="1376045"/>
            <a:ext cx="2460625" cy="5019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75" y="1578610"/>
            <a:ext cx="7735570" cy="4374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855" y="4250055"/>
            <a:ext cx="5558790" cy="172275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379855"/>
            <a:ext cx="2412365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095" y="1578610"/>
            <a:ext cx="79317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895" y="4457700"/>
            <a:ext cx="4705985" cy="15151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成仓，指数震荡调整中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225" y="1581785"/>
            <a:ext cx="4907915" cy="44240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870" y="1578610"/>
            <a:ext cx="4795520" cy="443357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355090"/>
            <a:ext cx="2670810" cy="5071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78610"/>
            <a:ext cx="766508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090" y="4739005"/>
            <a:ext cx="4349115" cy="168783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" y="1328420"/>
            <a:ext cx="2521585" cy="5060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710" y="1578610"/>
            <a:ext cx="7724775" cy="43929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255" y="4798695"/>
            <a:ext cx="4447540" cy="143192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美瑞新材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东方精工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实达集团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海南矿业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农产品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祥源文旅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符合模式的个股：好当家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容百科技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175" y="1578610"/>
            <a:ext cx="4886960" cy="43624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340" y="1578610"/>
            <a:ext cx="4975225" cy="44329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7150" y="1578610"/>
            <a:ext cx="6741795" cy="4394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4950" y="1578610"/>
            <a:ext cx="4101465" cy="478853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211" y="563050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相关题材：对日反制</a:t>
            </a:r>
            <a:endParaRPr lang="en-US" altLang="zh-CN" b="1">
              <a:solidFill>
                <a:srgbClr val="FF0000"/>
              </a:solidFill>
            </a:endParaRPr>
          </a:p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3435" y="1322705"/>
            <a:ext cx="2522220" cy="4997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70" y="1578610"/>
            <a:ext cx="7797165" cy="4274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90" y="4099560"/>
            <a:ext cx="4906645" cy="17538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770" y="1334135"/>
            <a:ext cx="2509520" cy="4961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77175" cy="42976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85" y="4286250"/>
            <a:ext cx="4379595" cy="159004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1401</Words>
  <Application>WPS 演示</Application>
  <PresentationFormat>宽屏</PresentationFormat>
  <Paragraphs>252</Paragraphs>
  <Slides>36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58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1505</cp:revision>
  <dcterms:created xsi:type="dcterms:W3CDTF">2019-06-19T02:08:00Z</dcterms:created>
  <dcterms:modified xsi:type="dcterms:W3CDTF">2025-11-18T00:46:47Z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8FB2139A15554CC2BA7773C97F2E96CB_13</vt:lpwstr>
  </property>
</Properties>
</file>