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869" r:id="rId6"/>
    <p:sldId id="878" r:id="rId7"/>
    <p:sldId id="1131" r:id="rId8"/>
    <p:sldId id="1188" r:id="rId9"/>
    <p:sldId id="1132" r:id="rId10"/>
    <p:sldId id="1194" r:id="rId11"/>
    <p:sldId id="1184" r:id="rId12"/>
    <p:sldId id="1186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194"/>
            <p14:sldId id="1184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5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9.png"/><Relationship Id="rId3" Type="http://schemas.openxmlformats.org/officeDocument/2006/relationships/tags" Target="../tags/tag22.xml"/><Relationship Id="rId2" Type="http://schemas.openxmlformats.org/officeDocument/2006/relationships/image" Target="../media/image22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呼家楼</a:t>
            </a:r>
            <a:r>
              <a:rPr lang="en-US" altLang="zh-CN" dirty="0"/>
              <a:t> </a:t>
            </a:r>
            <a:r>
              <a:rPr dirty="0"/>
              <a:t>上海溧阳路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037590" y="576072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国光电器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90" y="1910715"/>
            <a:ext cx="5054600" cy="3702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70" y="1910715"/>
            <a:ext cx="4765675" cy="370332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572250" y="5760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中国长城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上海溧阳路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578610"/>
            <a:ext cx="6231255" cy="445579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4130675" y="6034405"/>
            <a:ext cx="4194175" cy="45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中科金财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思明南路</a:t>
            </a:r>
            <a:endParaRPr lang="zh-CN" altLang="en-US"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332865" y="576897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维信诺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65" y="1927860"/>
            <a:ext cx="4885055" cy="3702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715" y="1927860"/>
            <a:ext cx="5187950" cy="370268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347460" y="576897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粤桂股份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1382395" y="579247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汇金科技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929765"/>
            <a:ext cx="5156200" cy="3859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5" y="1984375"/>
            <a:ext cx="4902200" cy="375475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941820" y="584390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佳创视讯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382395" y="579247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爱仕达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941820" y="584390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拓斯达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1821815"/>
            <a:ext cx="5081905" cy="3970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30" y="1842135"/>
            <a:ext cx="5153660" cy="3950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湖里大道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95" y="1686560"/>
            <a:ext cx="6572885" cy="47059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38.5,&quot;left&quot;:87.1,&quot;top&quot;:161.1,&quot;width&quot;:781}"/>
</p:tagLst>
</file>

<file path=ppt/tags/tag18.xml><?xml version="1.0" encoding="utf-8"?>
<p:tagLst xmlns:p="http://schemas.openxmlformats.org/presentationml/2006/main">
  <p:tag name="KSO_WM_DIAGRAM_VIRTUALLY_FRAME" val="{&quot;height&quot;:338.5,&quot;left&quot;:87.1,&quot;top&quot;:161.1,&quot;width&quot;:781}"/>
</p:tagLst>
</file>

<file path=ppt/tags/tag19.xml><?xml version="1.0" encoding="utf-8"?>
<p:tagLst xmlns:p="http://schemas.openxmlformats.org/presentationml/2006/main">
  <p:tag name="KSO_WM_DIAGRAM_VIRTUALLY_FRAME" val="{&quot;height&quot;:340.65,&quot;left&quot;:108.85,&quot;top&quot;:156.25,&quot;width&quot;:775.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0.65,&quot;left&quot;:108.85,&quot;top&quot;:156.25,&quot;width&quot;:775.3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WPS 演示</Application>
  <PresentationFormat>宽屏</PresentationFormat>
  <Paragraphs>56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1305</cp:revision>
  <dcterms:created xsi:type="dcterms:W3CDTF">2019-06-19T02:08:00Z</dcterms:created>
  <dcterms:modified xsi:type="dcterms:W3CDTF">2024-11-19T09:13:42Z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57B878F45B8B494AA60ADAD186A84F7C_13</vt:lpwstr>
  </property>
</Properties>
</file>