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69" r:id="rId6"/>
    <p:sldId id="1053" r:id="rId7"/>
    <p:sldId id="1183" r:id="rId8"/>
    <p:sldId id="878" r:id="rId9"/>
    <p:sldId id="1131" r:id="rId10"/>
    <p:sldId id="1190" r:id="rId11"/>
    <p:sldId id="1132" r:id="rId12"/>
    <p:sldId id="1170" r:id="rId13"/>
    <p:sldId id="1184" r:id="rId14"/>
    <p:sldId id="734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90"/>
            <p14:sldId id="1132"/>
            <p14:sldId id="1170"/>
            <p14:sldId id="1184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高位分歧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不改强势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8400" y="1645920"/>
            <a:ext cx="9662160" cy="46399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-7</a:t>
            </a:r>
            <a:r>
              <a:rPr b="1">
                <a:solidFill>
                  <a:srgbClr val="FF0000"/>
                </a:solidFill>
              </a:rPr>
              <a:t>成，牛市震荡中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309370" y="1826895"/>
            <a:ext cx="4458970" cy="37331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420" y="1826895"/>
            <a:ext cx="4206875" cy="3733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235" y="1787525"/>
            <a:ext cx="3893185" cy="4355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595" y="1578610"/>
            <a:ext cx="2877185" cy="4797425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6537325" y="5521960"/>
            <a:ext cx="5182870" cy="31051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关联板块：华为概念</a:t>
            </a:r>
            <a:endParaRPr b="1">
              <a:solidFill>
                <a:srgbClr val="FF0000"/>
              </a:solidFill>
            </a:endParaRPr>
          </a:p>
          <a:p>
            <a:r>
              <a:rPr b="1">
                <a:solidFill>
                  <a:srgbClr val="FF0000"/>
                </a:solidFill>
              </a:rPr>
              <a:t>相关个股：欧菲光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常山北明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四川长虹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3855" y="1628140"/>
            <a:ext cx="3733800" cy="4010660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3164840" y="5638800"/>
            <a:ext cx="5182870" cy="31051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关联板块：就业概念</a:t>
            </a:r>
            <a:endParaRPr b="1">
              <a:solidFill>
                <a:srgbClr val="FF0000"/>
              </a:solidFill>
            </a:endParaRPr>
          </a:p>
          <a:p>
            <a:r>
              <a:rPr b="1">
                <a:solidFill>
                  <a:srgbClr val="FF0000"/>
                </a:solidFill>
              </a:rPr>
              <a:t>相关个股：豆神教育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中公教育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创业黑马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865630" y="1578610"/>
            <a:ext cx="8331835" cy="4309110"/>
          </a:xfrm>
          <a:prstGeom prst="rect">
            <a:avLst/>
          </a:prstGeom>
        </p:spPr>
      </p:pic>
      <p:sp>
        <p:nvSpPr>
          <p:cNvPr id="5" name="文本占位符 5"/>
          <p:cNvSpPr/>
          <p:nvPr/>
        </p:nvSpPr>
        <p:spPr>
          <a:xfrm>
            <a:off x="1807210" y="5887720"/>
            <a:ext cx="8332470" cy="31051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10.31 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r>
              <a:rPr lang="en-US" altLang="zh-CN" b="1">
                <a:solidFill>
                  <a:srgbClr val="FF0000"/>
                </a:solidFill>
              </a:rPr>
              <a:t>  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WPS 演示</Application>
  <PresentationFormat>宽屏</PresentationFormat>
  <Paragraphs>57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1299</cp:revision>
  <dcterms:created xsi:type="dcterms:W3CDTF">2019-06-19T02:08:00Z</dcterms:created>
  <dcterms:modified xsi:type="dcterms:W3CDTF">2024-11-01T00:47:37Z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F4984207A2B949CB9F63E46A5FDA54A7_13</vt:lpwstr>
  </property>
</Properties>
</file>