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465" r:id="rId6"/>
    <p:sldId id="1481" r:id="rId7"/>
    <p:sldId id="878" r:id="rId8"/>
    <p:sldId id="1473" r:id="rId9"/>
    <p:sldId id="1477" r:id="rId10"/>
    <p:sldId id="1479" r:id="rId11"/>
    <p:sldId id="1466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65"/>
            <p14:sldId id="1481"/>
          </p14:sldIdLst>
        </p14:section>
        <p14:section name="一线游资" id="{D8B0A2C5-1F55-4F56-9B21-CF550DA541C3}">
          <p14:sldIdLst>
            <p14:sldId id="878"/>
            <p14:sldId id="1473"/>
            <p14:sldId id="1477"/>
            <p14:sldId id="1479"/>
            <p14:sldId id="1466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0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0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7.png"/><Relationship Id="rId3" Type="http://schemas.openxmlformats.org/officeDocument/2006/relationships/tags" Target="../tags/tag34.xml"/><Relationship Id="rId2" Type="http://schemas.openxmlformats.org/officeDocument/2006/relationships/image" Target="../media/image16.pn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作手新一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152265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浪潮软件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70" y="1640205"/>
            <a:ext cx="5205730" cy="4323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陈小群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152265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航天发展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60" y="1582420"/>
            <a:ext cx="7218680" cy="4377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341495" y="58997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中富电路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5" y="1578610"/>
            <a:ext cx="6883400" cy="4321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1400810" y="58039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海南海药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10" y="1615440"/>
            <a:ext cx="4803775" cy="4188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55" y="1615440"/>
            <a:ext cx="4978400" cy="4188460"/>
          </a:xfrm>
          <a:prstGeom prst="rect">
            <a:avLst/>
          </a:prstGeom>
        </p:spPr>
      </p:pic>
      <p:sp>
        <p:nvSpPr>
          <p:cNvPr id="9" name="文本占位符 5"/>
          <p:cNvSpPr/>
          <p:nvPr>
            <p:custDataLst>
              <p:tags r:id="rId4"/>
            </p:custDataLst>
          </p:nvPr>
        </p:nvSpPr>
        <p:spPr>
          <a:xfrm>
            <a:off x="6231255" y="58407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亚泰集团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161155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倍杰特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20" y="1578610"/>
            <a:ext cx="6986270" cy="4347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向往街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948430" y="60128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英利汽车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35" y="1578610"/>
            <a:ext cx="5777865" cy="44342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WPS 演示</Application>
  <PresentationFormat>宽屏</PresentationFormat>
  <Paragraphs>64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1404</cp:revision>
  <dcterms:created xsi:type="dcterms:W3CDTF">2019-06-19T02:08:00Z</dcterms:created>
  <dcterms:modified xsi:type="dcterms:W3CDTF">2025-11-20T09:02:10Z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7844E8BCE65B4464B5193A33C3F03296_13</vt:lpwstr>
  </property>
</Properties>
</file>