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77" r:id="rId10"/>
    <p:sldId id="878" r:id="rId11"/>
    <p:sldId id="1467" r:id="rId12"/>
    <p:sldId id="1480" r:id="rId13"/>
    <p:sldId id="1479" r:id="rId14"/>
    <p:sldId id="1478" r:id="rId15"/>
    <p:sldId id="1475" r:id="rId16"/>
    <p:sldId id="1474" r:id="rId17"/>
    <p:sldId id="1472" r:id="rId18"/>
    <p:sldId id="1470" r:id="rId19"/>
    <p:sldId id="1469" r:id="rId20"/>
    <p:sldId id="1466" r:id="rId21"/>
    <p:sldId id="1463" r:id="rId22"/>
    <p:sldId id="1184" r:id="rId23"/>
    <p:sldId id="1449" r:id="rId24"/>
    <p:sldId id="1476" r:id="rId25"/>
    <p:sldId id="1426" r:id="rId26"/>
    <p:sldId id="1355" r:id="rId27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77"/>
          </p14:sldIdLst>
        </p14:section>
        <p14:section name="市场节奏" id="{D8B0A2C5-1F55-4F56-9B21-CF550DA541C3}">
          <p14:sldIdLst>
            <p14:sldId id="878"/>
            <p14:sldId id="1467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49"/>
            <p14:sldId id="1476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28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8.png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9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2750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妖股出关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修复预期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美瑞新材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实达集团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海南矿业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农产品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祥源文旅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好当家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容百科技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航天发展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符合模式的个股：华联股份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云南旅游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1594485"/>
            <a:ext cx="5022215" cy="44005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1595120"/>
            <a:ext cx="4889500" cy="43999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1617345"/>
            <a:ext cx="5170170" cy="42957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335" y="1617345"/>
            <a:ext cx="5123815" cy="42983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2385" y="1601470"/>
            <a:ext cx="6888480" cy="43497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5750" y="1578610"/>
            <a:ext cx="4141470" cy="464058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63050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相关题材：水产品</a:t>
            </a:r>
            <a:endParaRPr b="1">
              <a:solidFill>
                <a:srgbClr val="FF0000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         </a:t>
            </a:r>
            <a:r>
              <a:rPr b="1">
                <a:solidFill>
                  <a:srgbClr val="FF0000"/>
                </a:solidFill>
              </a:rPr>
              <a:t>相关个股：中水渔业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国联水产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好当家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5" name="文本占位符 5"/>
          <p:cNvSpPr/>
          <p:nvPr/>
        </p:nvSpPr>
        <p:spPr>
          <a:xfrm>
            <a:off x="1873576" y="545397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相关题材：证券</a:t>
            </a:r>
            <a:endParaRPr b="1">
              <a:solidFill>
                <a:srgbClr val="FF0000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       </a:t>
            </a:r>
            <a:r>
              <a:rPr b="1">
                <a:solidFill>
                  <a:srgbClr val="FF0000"/>
                </a:solidFill>
              </a:rPr>
              <a:t>相关个股：东兴证券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中金公司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信达证券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6010" y="1578610"/>
            <a:ext cx="5123180" cy="38754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1244</Words>
  <Application>WPS 演示</Application>
  <PresentationFormat>宽屏</PresentationFormat>
  <Paragraphs>211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1507</cp:revision>
  <dcterms:created xsi:type="dcterms:W3CDTF">2019-06-19T02:08:00Z</dcterms:created>
  <dcterms:modified xsi:type="dcterms:W3CDTF">2025-11-20T00:51:16Z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5AA744A4F06748F0AB46456C7B8EFFC2_13</vt:lpwstr>
  </property>
</Properties>
</file>