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877" r:id="rId5"/>
    <p:sldId id="869" r:id="rId6"/>
    <p:sldId id="878" r:id="rId7"/>
    <p:sldId id="1131" r:id="rId8"/>
    <p:sldId id="1188" r:id="rId9"/>
    <p:sldId id="1132" r:id="rId10"/>
    <p:sldId id="1194" r:id="rId11"/>
    <p:sldId id="1186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194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5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9.png"/><Relationship Id="rId3" Type="http://schemas.openxmlformats.org/officeDocument/2006/relationships/tags" Target="../tags/tag22.xml"/><Relationship Id="rId2" Type="http://schemas.openxmlformats.org/officeDocument/2006/relationships/image" Target="../media/image20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037590" y="576072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供销大集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572250" y="5760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和而泰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190" y="2002790"/>
            <a:ext cx="5210810" cy="3686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265" y="2002790"/>
            <a:ext cx="4924425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陈小群</a:t>
            </a:r>
            <a:endParaRPr lang="zh-CN" altLang="en-US" dirty="0"/>
          </a:p>
        </p:txBody>
      </p:sp>
      <p:sp>
        <p:nvSpPr>
          <p:cNvPr id="7" name="文本占位符 5"/>
          <p:cNvSpPr/>
          <p:nvPr/>
        </p:nvSpPr>
        <p:spPr>
          <a:xfrm>
            <a:off x="1009015" y="5878830"/>
            <a:ext cx="4194175" cy="45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渤海股份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015" y="1670050"/>
            <a:ext cx="4936490" cy="4117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25" y="1670050"/>
            <a:ext cx="5282565" cy="411670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238875" y="5878195"/>
            <a:ext cx="4194175" cy="45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滨海能源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lang="zh-CN" altLang="en-US"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139825" y="577278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滨海能源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347460" y="576897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元隆雅图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" y="1732280"/>
            <a:ext cx="5238750" cy="388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90" y="1734820"/>
            <a:ext cx="5132070" cy="3877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余哥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4274185" y="591820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海能达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578610"/>
            <a:ext cx="6990080" cy="4272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080" y="1578610"/>
            <a:ext cx="7306310" cy="440309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4274185" y="591820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久盛电气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38.5,&quot;left&quot;:87.1,&quot;top&quot;:161.1,&quot;width&quot;:781}"/>
</p:tagLst>
</file>

<file path=ppt/tags/tag18.xml><?xml version="1.0" encoding="utf-8"?>
<p:tagLst xmlns:p="http://schemas.openxmlformats.org/presentationml/2006/main">
  <p:tag name="KSO_WM_DIAGRAM_VIRTUALLY_FRAME" val="{&quot;height&quot;:338.5,&quot;left&quot;:87.1,&quot;top&quot;:161.1,&quot;width&quot;:781}"/>
</p:tagLst>
</file>

<file path=ppt/tags/tag19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4.95,&quot;left&quot;:66,&quot;top&quot;:151.95,&quot;width&quot;:818.15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宽屏</PresentationFormat>
  <Paragraphs>52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1306</cp:revision>
  <dcterms:created xsi:type="dcterms:W3CDTF">2019-06-19T02:08:00Z</dcterms:created>
  <dcterms:modified xsi:type="dcterms:W3CDTF">2024-11-21T09:02:46Z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56E742FC142E4990A0A50703A40E0AAC_13</vt:lpwstr>
  </property>
</Properties>
</file>