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80" r:id="rId12"/>
    <p:sldId id="1479" r:id="rId13"/>
    <p:sldId id="1478" r:id="rId14"/>
    <p:sldId id="1475" r:id="rId15"/>
    <p:sldId id="1474" r:id="rId16"/>
    <p:sldId id="1472" r:id="rId17"/>
    <p:sldId id="1470" r:id="rId18"/>
    <p:sldId id="1469" r:id="rId19"/>
    <p:sldId id="1466" r:id="rId20"/>
    <p:sldId id="1463" r:id="rId21"/>
    <p:sldId id="1184" r:id="rId22"/>
    <p:sldId id="1449" r:id="rId23"/>
    <p:sldId id="1476" r:id="rId24"/>
    <p:sldId id="1426" r:id="rId25"/>
    <p:sldId id="1355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8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275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外围大跌，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股跟不跟？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120" y="1578610"/>
            <a:ext cx="4859020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85" y="1605915"/>
            <a:ext cx="505841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1601470"/>
            <a:ext cx="4867910" cy="4349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795" y="1601470"/>
            <a:ext cx="5241290" cy="4349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115" y="1595120"/>
            <a:ext cx="6766560" cy="4356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215" y="1578610"/>
            <a:ext cx="3672205" cy="47644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相关题材：磷酸铁锂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   </a:t>
            </a:r>
            <a:r>
              <a:rPr b="1">
                <a:solidFill>
                  <a:srgbClr val="FF0000"/>
                </a:solidFill>
              </a:rPr>
              <a:t>相关个股：天际股份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天赐材料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百川股份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1221</Words>
  <Application>WPS 演示</Application>
  <PresentationFormat>宽屏</PresentationFormat>
  <Paragraphs>208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1508</cp:revision>
  <dcterms:created xsi:type="dcterms:W3CDTF">2019-06-19T02:08:00Z</dcterms:created>
  <dcterms:modified xsi:type="dcterms:W3CDTF">2025-11-21T00:44:40Z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011F8D432A9F47758C59CD6083841F6F_13</vt:lpwstr>
  </property>
</Properties>
</file>