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69" r:id="rId6"/>
    <p:sldId id="1053" r:id="rId7"/>
    <p:sldId id="1183" r:id="rId8"/>
    <p:sldId id="878" r:id="rId9"/>
    <p:sldId id="1131" r:id="rId10"/>
    <p:sldId id="1191" r:id="rId11"/>
    <p:sldId id="1132" r:id="rId12"/>
    <p:sldId id="1170" r:id="rId13"/>
    <p:sldId id="1184" r:id="rId14"/>
    <p:sldId id="1190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0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震荡依旧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精选个股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1310" y="1578610"/>
            <a:ext cx="8962390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-5</a:t>
            </a:r>
            <a:r>
              <a:rPr b="1">
                <a:solidFill>
                  <a:srgbClr val="FF0000"/>
                </a:solidFill>
              </a:rPr>
              <a:t>成仓，市场震荡反弹中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035685" y="1635760"/>
            <a:ext cx="4777740" cy="40309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270" y="1635760"/>
            <a:ext cx="4747260" cy="4035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9730" y="1578610"/>
            <a:ext cx="3535680" cy="4407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外贸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汤姆猫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爱仕达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鼎龙科技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5600" y="1578610"/>
            <a:ext cx="3515995" cy="44837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84726" y="592387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11.21  </a:t>
            </a:r>
            <a:r>
              <a:rPr b="1">
                <a:solidFill>
                  <a:srgbClr val="FF0000"/>
                </a:solidFill>
              </a:rPr>
              <a:t>竞价打板符合模式的个股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654175" y="1527175"/>
            <a:ext cx="8595995" cy="4396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WPS 演示</Application>
  <PresentationFormat>宽屏</PresentationFormat>
  <Paragraphs>60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Times New Roman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1301</cp:revision>
  <dcterms:created xsi:type="dcterms:W3CDTF">2019-06-19T02:08:00Z</dcterms:created>
  <dcterms:modified xsi:type="dcterms:W3CDTF">2024-11-22T00:52:04Z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01E50EE9189F4BF9BCB1EE8A5E30600A_13</vt:lpwstr>
  </property>
</Properties>
</file>