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4"/>
  </p:handoutMasterIdLst>
  <p:sldIdLst>
    <p:sldId id="868" r:id="rId3"/>
    <p:sldId id="877" r:id="rId5"/>
    <p:sldId id="869" r:id="rId6"/>
    <p:sldId id="1203" r:id="rId7"/>
    <p:sldId id="878" r:id="rId8"/>
    <p:sldId id="1131" r:id="rId9"/>
    <p:sldId id="1188" r:id="rId10"/>
    <p:sldId id="1194" r:id="rId11"/>
    <p:sldId id="1132" r:id="rId12"/>
    <p:sldId id="1186" r:id="rId13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869"/>
            <p14:sldId id="1203"/>
          </p14:sldIdLst>
        </p14:section>
        <p14:section name="市场节奏" id="{D8B0A2C5-1F55-4F56-9B21-CF550DA541C3}">
          <p14:sldIdLst>
            <p14:sldId id="878"/>
            <p14:sldId id="1131"/>
            <p14:sldId id="1188"/>
            <p14:sldId id="1194"/>
            <p14:sldId id="1132"/>
          </p14:sldIdLst>
        </p14:section>
        <p14:section name="无标题节" id="{5F52EC0A-C796-4C5F-8D81-8C50DD54411E}">
          <p14:sldIdLst>
            <p14:sldId id="1186"/>
          </p14:sldIdLst>
        </p14:section>
      </p14:sectionLst>
    </p:ext>
    <p:ext uri="{EFAFB233-063F-42B5-8137-9DF3F51BA10A}">
      <p15:sldGuideLst xmlns:p15="http://schemas.microsoft.com/office/powerpoint/2012/main">
        <p15:guide id="1" pos="6959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59"/>
        <p:guide pos="710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6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image" Target="../media/image9.png"/><Relationship Id="rId7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tags" Target="../tags/tag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9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image" Target="../media/image9.png"/><Relationship Id="rId3" Type="http://schemas.openxmlformats.org/officeDocument/2006/relationships/tags" Target="../tags/tag23.xml"/><Relationship Id="rId2" Type="http://schemas.openxmlformats.org/officeDocument/2006/relationships/image" Target="../media/image20.png"/><Relationship Id="rId1" Type="http://schemas.openxmlformats.org/officeDocument/2006/relationships/tags" Target="../tags/tag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1" Type="http://schemas.openxmlformats.org/officeDocument/2006/relationships/tags" Target="../tags/tag19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7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8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A1120621060007</a:t>
                </a:r>
                <a:endParaRPr lang="en-US" altLang="zh-CN" sz="18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11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12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13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顶级游资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dirty="0"/>
              <a:t>毛老板，六一中路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3828415" y="6024245"/>
            <a:ext cx="4194175" cy="544195"/>
          </a:xfrm>
        </p:spPr>
        <p:txBody>
          <a:bodyPr/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利欧股份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2330" y="1578610"/>
            <a:ext cx="7585710" cy="45123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dirty="0"/>
              <a:t>交易猿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3828415" y="6024245"/>
            <a:ext cx="4194175" cy="544195"/>
          </a:xfrm>
        </p:spPr>
        <p:txBody>
          <a:bodyPr/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交易猿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81605" y="1770380"/>
            <a:ext cx="6182360" cy="42538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一线游资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佛山系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3460" y="1578610"/>
            <a:ext cx="7383145" cy="4401820"/>
          </a:xfrm>
          <a:prstGeom prst="rect">
            <a:avLst/>
          </a:prstGeom>
        </p:spPr>
      </p:pic>
      <p:sp>
        <p:nvSpPr>
          <p:cNvPr id="6" name="文本占位符 5"/>
          <p:cNvSpPr/>
          <p:nvPr/>
        </p:nvSpPr>
        <p:spPr>
          <a:xfrm>
            <a:off x="3828415" y="592709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魅视科技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陈小群</a:t>
            </a:r>
            <a:endParaRPr lang="zh-CN" altLang="en-US"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908685" y="573151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龙利得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10" name="文本占位符 5"/>
          <p:cNvSpPr/>
          <p:nvPr>
            <p:custDataLst>
              <p:tags r:id="rId2"/>
            </p:custDataLst>
          </p:nvPr>
        </p:nvSpPr>
        <p:spPr>
          <a:xfrm>
            <a:off x="6605905" y="573151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桂发祥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645" y="2145030"/>
            <a:ext cx="5002530" cy="34499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2515" y="2078355"/>
            <a:ext cx="5101590" cy="35166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余哥</a:t>
            </a:r>
            <a:r>
              <a:rPr lang="en-US" altLang="zh-CN" dirty="0"/>
              <a:t> </a:t>
            </a:r>
            <a:r>
              <a:rPr dirty="0"/>
              <a:t>思明南路</a:t>
            </a:r>
            <a:endParaRPr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4274185" y="5949315"/>
            <a:ext cx="3458845" cy="4667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b="1">
                <a:solidFill>
                  <a:srgbClr val="FF0000"/>
                </a:solidFill>
              </a:rPr>
              <a:t>广博股份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035" y="1578610"/>
            <a:ext cx="7325995" cy="43707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消闲派</a:t>
            </a:r>
            <a:endParaRPr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1265555" y="5843270"/>
            <a:ext cx="3458845" cy="4667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b="1">
                <a:solidFill>
                  <a:srgbClr val="FF0000"/>
                </a:solidFill>
              </a:rPr>
              <a:t>鹏鹞环保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8" name="文本占位符 5"/>
          <p:cNvSpPr/>
          <p:nvPr>
            <p:custDataLst>
              <p:tags r:id="rId2"/>
            </p:custDataLst>
          </p:nvPr>
        </p:nvSpPr>
        <p:spPr>
          <a:xfrm>
            <a:off x="6766560" y="5784215"/>
            <a:ext cx="3458845" cy="4667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b="1">
                <a:solidFill>
                  <a:srgbClr val="FF0000"/>
                </a:solidFill>
              </a:rPr>
              <a:t>福能东方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985" y="1787525"/>
            <a:ext cx="5073650" cy="38468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0940" y="1787525"/>
            <a:ext cx="4928235" cy="378777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.xml><?xml version="1.0" encoding="utf-8"?>
<p:tagLst xmlns:p="http://schemas.openxmlformats.org/presentationml/2006/main">
  <p:tag name="KSO_WM_DIAGRAM_VIRTUALLY_FRAME" val="{&quot;height&quot;:325.25,&quot;left&quot;:64.65,&quot;top&quot;:168.9,&quot;width&quot;:812.35}"/>
</p:tagLst>
</file>

<file path=ppt/tags/tag18.xml><?xml version="1.0" encoding="utf-8"?>
<p:tagLst xmlns:p="http://schemas.openxmlformats.org/presentationml/2006/main">
  <p:tag name="KSO_WM_DIAGRAM_VIRTUALLY_FRAME" val="{&quot;height&quot;:325.25,&quot;left&quot;:64.65,&quot;top&quot;:168.9,&quot;width&quot;:812.35}"/>
</p:tagLst>
</file>

<file path=ppt/tags/tag19.xml><?xml version="1.0" encoding="utf-8"?>
<p:tagLst xmlns:p="http://schemas.openxmlformats.org/presentationml/2006/main">
  <p:tag name="KSO_WM_DIAGRAM_VIRTUALLY_FRAME" val="{&quot;height&quot;:344.95,&quot;left&quot;:66,&quot;top&quot;:151.95,&quot;width&quot;:818.1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44.95,&quot;left&quot;:66,&quot;top&quot;:151.95,&quot;width&quot;:818.15}"/>
</p:tagLst>
</file>

<file path=ppt/tags/tag21.xml><?xml version="1.0" encoding="utf-8"?>
<p:tagLst xmlns:p="http://schemas.openxmlformats.org/presentationml/2006/main">
  <p:tag name="KSO_WM_DIAGRAM_VIRTUALLY_FRAME" val="{&quot;height&quot;:344.95,&quot;left&quot;:66,&quot;top&quot;:151.95,&quot;width&quot;:818.15}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6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324</Words>
  <Application>WPS 演示</Application>
  <PresentationFormat>宽屏</PresentationFormat>
  <Paragraphs>54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33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Times New Roman</vt:lpstr>
      <vt:lpstr>等线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1309</cp:revision>
  <dcterms:created xsi:type="dcterms:W3CDTF">2019-06-19T02:08:00Z</dcterms:created>
  <dcterms:modified xsi:type="dcterms:W3CDTF">2024-11-28T09:07:39Z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2052-12.1.0.18912</vt:lpwstr>
  </property>
  <property fmtid="{D5CDD505-2E9C-101B-9397-08002B2CF9AE}" pid="3" name="ICV">
    <vt:lpwstr>1D5B9E082AC74F52BEB46F8A472F24C0_13</vt:lpwstr>
  </property>
</Properties>
</file>