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053" r:id="rId7"/>
    <p:sldId id="1183" r:id="rId8"/>
    <p:sldId id="878" r:id="rId9"/>
    <p:sldId id="1131" r:id="rId10"/>
    <p:sldId id="1191" r:id="rId11"/>
    <p:sldId id="1132" r:id="rId12"/>
    <p:sldId id="1170" r:id="rId13"/>
    <p:sldId id="1184" r:id="rId14"/>
    <p:sldId id="1190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1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又是小作文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170" y="1578610"/>
            <a:ext cx="9218295" cy="47485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-5</a:t>
            </a:r>
            <a:r>
              <a:rPr b="1">
                <a:solidFill>
                  <a:srgbClr val="FF0000"/>
                </a:solidFill>
              </a:rPr>
              <a:t>成仓，指数震荡调整上行中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939165" y="1652270"/>
            <a:ext cx="5034280" cy="40601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565" y="1652270"/>
            <a:ext cx="5014595" cy="4047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7155" y="1578610"/>
            <a:ext cx="4258310" cy="4393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跨境电商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生意宝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利欧股份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跨境通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5815" y="1578610"/>
            <a:ext cx="2974975" cy="4338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6285" y="5609590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并购重组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川发龙蟒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华夏幸福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南极电商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585" y="1578610"/>
            <a:ext cx="2835910" cy="41363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61305" y="5715000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金融概念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汇金科技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赢时胜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利欧股份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5361" y="581465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11.27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884045" y="1578610"/>
            <a:ext cx="8293100" cy="42202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WPS 演示</Application>
  <PresentationFormat>宽屏</PresentationFormat>
  <Paragraphs>65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1301</cp:revision>
  <dcterms:created xsi:type="dcterms:W3CDTF">2019-06-19T02:08:00Z</dcterms:created>
  <dcterms:modified xsi:type="dcterms:W3CDTF">2024-11-28T00:51:36Z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F3A87AD631594D3FB84C97A8FE632F75_13</vt:lpwstr>
  </property>
</Properties>
</file>