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67" r:id="rId11"/>
    <p:sldId id="1483" r:id="rId12"/>
    <p:sldId id="1482" r:id="rId13"/>
    <p:sldId id="1480" r:id="rId14"/>
    <p:sldId id="1479" r:id="rId15"/>
    <p:sldId id="1478" r:id="rId16"/>
    <p:sldId id="1475" r:id="rId17"/>
    <p:sldId id="1474" r:id="rId18"/>
    <p:sldId id="1472" r:id="rId19"/>
    <p:sldId id="1470" r:id="rId20"/>
    <p:sldId id="1469" r:id="rId21"/>
    <p:sldId id="1466" r:id="rId22"/>
    <p:sldId id="1463" r:id="rId23"/>
    <p:sldId id="1184" r:id="rId24"/>
    <p:sldId id="1449" r:id="rId25"/>
    <p:sldId id="1476" r:id="rId26"/>
    <p:sldId id="1426" r:id="rId27"/>
    <p:sldId id="1355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6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49"/>
            <p14:sldId id="1476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2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64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3766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冲高回落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降低预期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海南矿业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农产品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祥源文旅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240" y="1591310"/>
            <a:ext cx="5064760" cy="44075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25" y="1591310"/>
            <a:ext cx="4878705" cy="43535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475" y="1732280"/>
            <a:ext cx="5107305" cy="4133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90" y="1612900"/>
            <a:ext cx="4895850" cy="43726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0" y="1588770"/>
            <a:ext cx="7048500" cy="43624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4785" y="1578610"/>
            <a:ext cx="4202430" cy="466661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1272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相关题材：机器人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相关个股：实达集团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工业富联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三花智控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1337</Words>
  <Application>WPS 演示</Application>
  <PresentationFormat>宽屏</PresentationFormat>
  <Paragraphs>227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1513</cp:revision>
  <dcterms:created xsi:type="dcterms:W3CDTF">2019-06-19T02:08:00Z</dcterms:created>
  <dcterms:modified xsi:type="dcterms:W3CDTF">2025-11-28T00:49:23Z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E59931826F344FC390B0D5F23CD9AA39_13</vt:lpwstr>
  </property>
</Properties>
</file>