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57" r:id="rId10"/>
    <p:sldId id="1458" r:id="rId11"/>
    <p:sldId id="878" r:id="rId12"/>
    <p:sldId id="1422" r:id="rId13"/>
    <p:sldId id="1461" r:id="rId14"/>
    <p:sldId id="1460" r:id="rId15"/>
    <p:sldId id="1456" r:id="rId16"/>
    <p:sldId id="1455" r:id="rId17"/>
    <p:sldId id="1454" r:id="rId18"/>
    <p:sldId id="1453" r:id="rId19"/>
    <p:sldId id="1451" r:id="rId20"/>
    <p:sldId id="1450" r:id="rId21"/>
    <p:sldId id="1447" r:id="rId22"/>
    <p:sldId id="1445" r:id="rId23"/>
    <p:sldId id="1443" r:id="rId24"/>
    <p:sldId id="1442" r:id="rId25"/>
    <p:sldId id="1439" r:id="rId26"/>
    <p:sldId id="1437" r:id="rId27"/>
    <p:sldId id="1435" r:id="rId28"/>
    <p:sldId id="1184" r:id="rId29"/>
    <p:sldId id="1427" r:id="rId30"/>
    <p:sldId id="1449" r:id="rId31"/>
    <p:sldId id="1426" r:id="rId32"/>
    <p:sldId id="1355" r:id="rId33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57"/>
            <p14:sldId id="1458"/>
          </p14:sldIdLst>
        </p14:section>
        <p14:section name="市场节奏" id="{D8B0A2C5-1F55-4F56-9B21-CF550DA541C3}">
          <p14:sldIdLst>
            <p14:sldId id="878"/>
            <p14:sldId id="1422"/>
            <p14:sldId id="1461"/>
            <p14:sldId id="1460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8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4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564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新的一月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从头迈越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352550"/>
            <a:ext cx="2644140" cy="507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630160" cy="4295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4292600"/>
            <a:ext cx="479996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428115"/>
            <a:ext cx="2629535" cy="5022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578610"/>
            <a:ext cx="767270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185920"/>
            <a:ext cx="5447665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宁波精达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578610"/>
            <a:ext cx="4935855" cy="44945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435" y="1578610"/>
            <a:ext cx="5142865" cy="449453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740535"/>
            <a:ext cx="5236210" cy="4048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645" y="2178685"/>
            <a:ext cx="4968240" cy="3171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3350" y="1621790"/>
            <a:ext cx="670560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7645" y="1578610"/>
            <a:ext cx="3931285" cy="4434205"/>
          </a:xfrm>
          <a:prstGeom prst="rect">
            <a:avLst/>
          </a:prstGeom>
        </p:spPr>
      </p:pic>
      <p:sp>
        <p:nvSpPr>
          <p:cNvPr id="4" name="文本占位符 5"/>
          <p:cNvSpPr/>
          <p:nvPr/>
        </p:nvSpPr>
        <p:spPr>
          <a:xfrm>
            <a:off x="1874211" y="56019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相关题材：国产软件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相关个股：三六零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神州信息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格尔软件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0790" y="1578610"/>
            <a:ext cx="4770755" cy="4791710"/>
          </a:xfrm>
          <a:prstGeom prst="rect">
            <a:avLst/>
          </a:prstGeom>
        </p:spPr>
      </p:pic>
      <p:sp>
        <p:nvSpPr>
          <p:cNvPr id="4" name="文本占位符 5"/>
          <p:cNvSpPr/>
          <p:nvPr/>
        </p:nvSpPr>
        <p:spPr>
          <a:xfrm>
            <a:off x="1874211" y="56019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相关题材：核电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相关个股：利欧股份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安泰科技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东方精工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6360" y="1578610"/>
            <a:ext cx="4398645" cy="4779010"/>
          </a:xfrm>
          <a:prstGeom prst="rect">
            <a:avLst/>
          </a:prstGeom>
        </p:spPr>
      </p:pic>
      <p:sp>
        <p:nvSpPr>
          <p:cNvPr id="4" name="文本占位符 5"/>
          <p:cNvSpPr/>
          <p:nvPr/>
        </p:nvSpPr>
        <p:spPr>
          <a:xfrm>
            <a:off x="1874211" y="56019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相关题材：新能源汽车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相关个股：福龙马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天际股份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山子高科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1463</Words>
  <Application>WPS 演示</Application>
  <PresentationFormat>宽屏</PresentationFormat>
  <Paragraphs>241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1493</cp:revision>
  <dcterms:created xsi:type="dcterms:W3CDTF">2019-06-19T02:08:00Z</dcterms:created>
  <dcterms:modified xsi:type="dcterms:W3CDTF">2025-11-03T00:49:34Z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F6C588A627134B8CA0BD067003D9E0D7_13</vt:lpwstr>
  </property>
</Properties>
</file>