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460" r:id="rId6"/>
    <p:sldId id="1469" r:id="rId7"/>
    <p:sldId id="1468" r:id="rId8"/>
    <p:sldId id="878" r:id="rId9"/>
    <p:sldId id="1465" r:id="rId10"/>
    <p:sldId id="1466" r:id="rId11"/>
    <p:sldId id="1463" r:id="rId12"/>
    <p:sldId id="1461" r:id="rId13"/>
    <p:sldId id="1467" r:id="rId14"/>
    <p:sldId id="1459" r:id="rId15"/>
    <p:sldId id="1464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0"/>
            <p14:sldId id="1469"/>
            <p14:sldId id="1468"/>
          </p14:sldIdLst>
        </p14:section>
        <p14:section name="一线游资" id="{D8B0A2C5-1F55-4F56-9B21-CF550DA541C3}">
          <p14:sldIdLst>
            <p14:sldId id="878"/>
            <p14:sldId id="1465"/>
            <p14:sldId id="1466"/>
            <p14:sldId id="1463"/>
            <p14:sldId id="1461"/>
            <p14:sldId id="1467"/>
            <p14:sldId id="1459"/>
            <p14:sldId id="1464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4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21.png"/><Relationship Id="rId3" Type="http://schemas.openxmlformats.org/officeDocument/2006/relationships/tags" Target="../tags/tag38.xml"/><Relationship Id="rId2" Type="http://schemas.openxmlformats.org/officeDocument/2006/relationships/image" Target="../media/image20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湖里大道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05530" y="59055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京泉华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1578610"/>
            <a:ext cx="7314565" cy="43268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思明南路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4124325" y="58146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威高血净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1652905"/>
            <a:ext cx="5001260" cy="4087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b="1">
                <a:solidFill>
                  <a:srgbClr val="FF0000"/>
                </a:solidFill>
              </a:rPr>
              <a:t>福龙马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30" y="1578610"/>
            <a:ext cx="5140960" cy="4358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超颖电子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578610"/>
            <a:ext cx="870331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15130" y="59690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吉视传媒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578610"/>
            <a:ext cx="5266690" cy="4390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北京光华路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15130" y="58508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神州信息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05" y="1578610"/>
            <a:ext cx="6906260" cy="4231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曲江池</a:t>
            </a:r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15130" y="58508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盈新发展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1578610"/>
            <a:ext cx="7254875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237615" y="58801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雪人集团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" name="文本占位符 5"/>
          <p:cNvSpPr/>
          <p:nvPr>
            <p:custDataLst>
              <p:tags r:id="rId2"/>
            </p:custDataLst>
          </p:nvPr>
        </p:nvSpPr>
        <p:spPr>
          <a:xfrm>
            <a:off x="6297295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三变科技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" y="1657350"/>
            <a:ext cx="5126355" cy="422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20" y="1657350"/>
            <a:ext cx="5176520" cy="4222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98595" y="59086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中能电气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70" y="1678305"/>
            <a:ext cx="5447030" cy="4130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31895" y="58915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万里马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05" y="1577975"/>
            <a:ext cx="7311390" cy="43141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6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8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9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1.xml><?xml version="1.0" encoding="utf-8"?>
<p:tagLst xmlns:p="http://schemas.openxmlformats.org/presentationml/2006/main">
  <p:tag name="KSO_WM_DIAGRAM_VIRTUALLY_FRAME" val="{&quot;height&quot;:386.6,&quot;left&quot;:68.05,&quot;top&quot;:121.25,&quot;width&quot;:824.55}"/>
</p:tagLst>
</file>

<file path=ppt/tags/tag32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3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4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WPS 演示</Application>
  <PresentationFormat>宽屏</PresentationFormat>
  <Paragraphs>80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1399</cp:revision>
  <dcterms:created xsi:type="dcterms:W3CDTF">2019-06-19T02:08:00Z</dcterms:created>
  <dcterms:modified xsi:type="dcterms:W3CDTF">2025-11-04T09:06:31Z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BB6BF6FE77034EF48C2EE351D9C02E4B_13</vt:lpwstr>
  </property>
</Properties>
</file>