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3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457" r:id="rId10"/>
    <p:sldId id="878" r:id="rId11"/>
    <p:sldId id="1422" r:id="rId12"/>
    <p:sldId id="1463" r:id="rId13"/>
    <p:sldId id="1462" r:id="rId14"/>
    <p:sldId id="1461" r:id="rId15"/>
    <p:sldId id="1460" r:id="rId16"/>
    <p:sldId id="1456" r:id="rId17"/>
    <p:sldId id="1455" r:id="rId18"/>
    <p:sldId id="1454" r:id="rId19"/>
    <p:sldId id="1453" r:id="rId20"/>
    <p:sldId id="1451" r:id="rId21"/>
    <p:sldId id="1450" r:id="rId22"/>
    <p:sldId id="1447" r:id="rId23"/>
    <p:sldId id="1445" r:id="rId24"/>
    <p:sldId id="1443" r:id="rId25"/>
    <p:sldId id="1442" r:id="rId26"/>
    <p:sldId id="1439" r:id="rId27"/>
    <p:sldId id="1437" r:id="rId28"/>
    <p:sldId id="1435" r:id="rId29"/>
    <p:sldId id="1184" r:id="rId30"/>
    <p:sldId id="1464" r:id="rId31"/>
    <p:sldId id="1449" r:id="rId32"/>
    <p:sldId id="1426" r:id="rId33"/>
    <p:sldId id="1355" r:id="rId34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457"/>
          </p14:sldIdLst>
        </p14:section>
        <p14:section name="市场节奏" id="{D8B0A2C5-1F55-4F56-9B21-CF550DA541C3}">
          <p14:sldIdLst>
            <p14:sldId id="878"/>
            <p14:sldId id="1422"/>
            <p14:sldId id="1463"/>
            <p14:sldId id="1462"/>
            <p14:sldId id="1461"/>
            <p14:sldId id="1460"/>
            <p14:sldId id="1456"/>
            <p14:sldId id="1455"/>
            <p14:sldId id="1454"/>
            <p14:sldId id="1453"/>
            <p14:sldId id="1451"/>
            <p14:sldId id="1450"/>
            <p14:sldId id="1447"/>
            <p14:sldId id="1445"/>
            <p14:sldId id="1443"/>
            <p14:sldId id="1442"/>
            <p14:sldId id="1439"/>
            <p14:sldId id="1437"/>
            <p14:sldId id="1435"/>
            <p14:sldId id="1184"/>
            <p14:sldId id="1464"/>
            <p14:sldId id="1449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38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38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28.xml"/><Relationship Id="rId4" Type="http://schemas.openxmlformats.org/officeDocument/2006/relationships/notesMaster" Target="notesMasters/notesMaster1.xml"/><Relationship Id="rId39" Type="http://schemas.openxmlformats.org/officeDocument/2006/relationships/commentAuthors" Target="commentAuthors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handoutMaster" Target="handoutMasters/handoutMaster1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81.png"/><Relationship Id="rId1" Type="http://schemas.openxmlformats.org/officeDocument/2006/relationships/tags" Target="../tags/tag2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366560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短线回暖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套利为主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060" y="1303020"/>
            <a:ext cx="2588895" cy="50539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7110" y="1646555"/>
            <a:ext cx="7842250" cy="43262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5510" y="4782820"/>
            <a:ext cx="4134485" cy="11899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1540" y="1352550"/>
            <a:ext cx="2644140" cy="50761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555" y="1578610"/>
            <a:ext cx="7630160" cy="42957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4292600"/>
            <a:ext cx="4799965" cy="1581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10. 31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7255" y="1428115"/>
            <a:ext cx="2629535" cy="50222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6010" y="1578610"/>
            <a:ext cx="7672705" cy="43948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050" y="4185920"/>
            <a:ext cx="5447665" cy="17875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6305" y="1376045"/>
            <a:ext cx="2578100" cy="4929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680" y="1578610"/>
            <a:ext cx="766762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715" y="5187950"/>
            <a:ext cx="4006850" cy="125349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10.28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8205" y="1373505"/>
            <a:ext cx="2416810" cy="50196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5" y="1578610"/>
            <a:ext cx="7957185" cy="43307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945" y="4432935"/>
            <a:ext cx="4658995" cy="14763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90" y="1395730"/>
            <a:ext cx="2498725" cy="49669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115" y="1578610"/>
            <a:ext cx="7830820" cy="43942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1920" y="4386580"/>
            <a:ext cx="4819015" cy="15862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9310" y="1405890"/>
            <a:ext cx="2376170" cy="48310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170" y="1578610"/>
            <a:ext cx="7956550" cy="43903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234180"/>
            <a:ext cx="5176520" cy="16700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3285" y="1348105"/>
            <a:ext cx="2583815" cy="50171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4095" y="1578610"/>
            <a:ext cx="7778115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354195"/>
            <a:ext cx="5018405" cy="16186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10.22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41120"/>
            <a:ext cx="2478405" cy="502475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3920" y="1578610"/>
            <a:ext cx="7875270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9335" y="4748530"/>
            <a:ext cx="3819525" cy="122428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10.20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6930" y="1316990"/>
            <a:ext cx="2552065" cy="50361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240" y="1668145"/>
            <a:ext cx="7729855" cy="4304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775" y="4497705"/>
            <a:ext cx="5227320" cy="137414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10.17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0260" y="1354455"/>
            <a:ext cx="2637155" cy="5038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55" y="1578610"/>
            <a:ext cx="7773035" cy="4385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65" y="5264150"/>
            <a:ext cx="3416935" cy="112903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10.16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725" y="1414780"/>
            <a:ext cx="2715260" cy="49066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70" y="1578610"/>
            <a:ext cx="7696200" cy="43942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0" y="4585335"/>
            <a:ext cx="4255770" cy="132651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10.14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690" y="1379220"/>
            <a:ext cx="2405380" cy="502031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578610"/>
            <a:ext cx="8025130" cy="43783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0065" y="4589145"/>
            <a:ext cx="4507865" cy="13836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4390" y="1376045"/>
            <a:ext cx="2460625" cy="501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1578610"/>
            <a:ext cx="7735570" cy="43745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855" y="4250055"/>
            <a:ext cx="5558790" cy="172275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650" y="1379855"/>
            <a:ext cx="2412365" cy="50139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095" y="1578610"/>
            <a:ext cx="7931785" cy="4394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895" y="4457700"/>
            <a:ext cx="4705985" cy="15151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620" y="1355090"/>
            <a:ext cx="2670810" cy="50711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6655" y="1578610"/>
            <a:ext cx="7665085" cy="439356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090" y="4739005"/>
            <a:ext cx="4349115" cy="168783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10.9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1328420"/>
            <a:ext cx="2521585" cy="50603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710" y="1578610"/>
            <a:ext cx="7724775" cy="43929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255" y="4798695"/>
            <a:ext cx="4447540" cy="143192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20cm</a:t>
            </a:r>
            <a:r>
              <a:rPr dirty="0"/>
              <a:t>首板战法</a:t>
            </a:r>
            <a:endParaRPr dirty="0"/>
          </a:p>
        </p:txBody>
      </p:sp>
      <p:sp>
        <p:nvSpPr>
          <p:cNvPr id="7" name="文本框 6"/>
          <p:cNvSpPr txBox="1"/>
          <p:nvPr/>
        </p:nvSpPr>
        <p:spPr>
          <a:xfrm>
            <a:off x="1386205" y="1820545"/>
            <a:ext cx="9641840" cy="33743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                     </a:t>
            </a:r>
            <a:r>
              <a:rPr lang="zh-CN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20cm低位首板资金流战法</a:t>
            </a:r>
            <a:endParaRPr lang="zh-CN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1.观察个股位置处于近期低位且成交金额满足20个亿之内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2.观察超级单净额需满足超过1个亿，符合条件可以打回封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3.第二天如果竞价低开可以选择卖掉一部分，另外一部分等冲高卖出。如果高开可以多持股，等分时脉冲时候卖出，尽可能扩大利润。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>
              <a:spcBef>
                <a:spcPts val="500"/>
              </a:spcBef>
              <a:spcAft>
                <a:spcPts val="0"/>
              </a:spcAft>
            </a:pPr>
            <a:r>
              <a:rPr lang="zh-CN" altLang="en-US" b="1" spc="15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4.如果碰到成交金额超过20个亿的个股低位20cm，需要满足超级单超过2个亿。</a:t>
            </a:r>
            <a:endParaRPr lang="zh-CN" altLang="en-US" b="1" spc="15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经纬辉开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-5%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中铁装配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-10%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赛象科技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10.24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10.27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振华科技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厦门钨业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+4%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10.28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大为股份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宁波精达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-3%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10.31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三六零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中安科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+7%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11.3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符合模式的个股：美瑞新材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东方精工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66192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成仓，指数震荡调整中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5515" y="1578610"/>
            <a:ext cx="5010785" cy="44329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40" y="1578610"/>
            <a:ext cx="5155565" cy="442849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4870" y="1678940"/>
            <a:ext cx="5230495" cy="41719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2050" y="2100580"/>
            <a:ext cx="5048885" cy="34893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02585" y="1592580"/>
            <a:ext cx="6416040" cy="4363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0740" y="1578610"/>
            <a:ext cx="5255260" cy="470027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040" y="1578610"/>
            <a:ext cx="4951730" cy="47002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1695" y="1647825"/>
            <a:ext cx="4935220" cy="46488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050" y="1647825"/>
            <a:ext cx="5549265" cy="4648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11. 13 </a:t>
            </a:r>
            <a:r>
              <a:rPr b="1">
                <a:solidFill>
                  <a:srgbClr val="FF0000"/>
                </a:solidFill>
                <a:sym typeface="+mn-ea"/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2805" y="1353820"/>
            <a:ext cx="2576830" cy="49428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925" y="1578610"/>
            <a:ext cx="7658735" cy="43935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1915" y="4386580"/>
            <a:ext cx="4817745" cy="15855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54.96551181102363,&quot;left&quot;:394.2091338582677,&quot;top&quot;:336.1789763779528,&quot;width&quot;:350.84125984251966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54.96551181102363,&quot;left&quot;:394.2091338582677,&quot;top&quot;:336.1789763779528,&quot;width&quot;:350.84125984251966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WPS 演示</Application>
  <PresentationFormat>宽屏</PresentationFormat>
  <Paragraphs>221</Paragraphs>
  <Slides>31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1494</cp:revision>
  <dcterms:created xsi:type="dcterms:W3CDTF">2019-06-19T02:08:00Z</dcterms:created>
  <dcterms:modified xsi:type="dcterms:W3CDTF">2025-11-04T00:56:11Z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11996A4B8374457B905262D0F26EC3DC_13</vt:lpwstr>
  </property>
</Properties>
</file>