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877" r:id="rId5"/>
    <p:sldId id="869" r:id="rId6"/>
    <p:sldId id="1053" r:id="rId7"/>
    <p:sldId id="1176" r:id="rId8"/>
    <p:sldId id="878" r:id="rId9"/>
    <p:sldId id="1131" r:id="rId10"/>
    <p:sldId id="1132" r:id="rId11"/>
    <p:sldId id="1184" r:id="rId12"/>
    <p:sldId id="734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76"/>
          </p14:sldIdLst>
        </p14:section>
        <p14:section name="市场节奏" id="{D8B0A2C5-1F55-4F56-9B21-CF550DA541C3}">
          <p14:sldIdLst>
            <p14:sldId id="878"/>
            <p14:sldId id="1131"/>
            <p14:sldId id="1132"/>
            <p14:sldId id="1184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4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章盟主</a:t>
            </a:r>
            <a:r>
              <a:rPr lang="en-US" altLang="zh-CN" dirty="0"/>
              <a:t> </a:t>
            </a:r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80155" y="597344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机器人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8135" y="1657985"/>
            <a:ext cx="6627495" cy="4236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小鳄鱼</a:t>
            </a:r>
            <a:endParaRPr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845" y="1830705"/>
            <a:ext cx="4876165" cy="3473450"/>
          </a:xfrm>
          <a:prstGeom prst="rect">
            <a:avLst/>
          </a:prstGeom>
        </p:spPr>
      </p:pic>
      <p:sp>
        <p:nvSpPr>
          <p:cNvPr id="8" name="文本占位符 5"/>
          <p:cNvSpPr/>
          <p:nvPr/>
        </p:nvSpPr>
        <p:spPr>
          <a:xfrm>
            <a:off x="1005205" y="55378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宝馨科技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790" y="1831340"/>
            <a:ext cx="5433060" cy="3472815"/>
          </a:xfrm>
          <a:prstGeom prst="rect">
            <a:avLst/>
          </a:prstGeom>
        </p:spPr>
      </p:pic>
      <p:sp>
        <p:nvSpPr>
          <p:cNvPr id="10" name="文本占位符 5"/>
          <p:cNvSpPr/>
          <p:nvPr/>
        </p:nvSpPr>
        <p:spPr>
          <a:xfrm>
            <a:off x="6145530" y="55568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第一创业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毛老板</a:t>
            </a:r>
            <a:endParaRPr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1690" y="1633855"/>
            <a:ext cx="7539990" cy="4117340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3764280" y="58058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豆神教育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上塘路</a:t>
            </a:r>
            <a:endParaRPr lang="zh-CN" altLang="en-US" dirty="0"/>
          </a:p>
        </p:txBody>
      </p:sp>
      <p:sp>
        <p:nvSpPr>
          <p:cNvPr id="8" name="文本占位符 5"/>
          <p:cNvSpPr/>
          <p:nvPr/>
        </p:nvSpPr>
        <p:spPr>
          <a:xfrm>
            <a:off x="3914775" y="587819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铭科精技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0" y="1578610"/>
            <a:ext cx="7607300" cy="4288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上海溧阳路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4492625" y="586676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赢时胜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0740" y="1663700"/>
            <a:ext cx="7443470" cy="4117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661410" y="591121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格林精密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77035"/>
            <a:ext cx="7487285" cy="41363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4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WPS 演示</Application>
  <PresentationFormat>宽屏</PresentationFormat>
  <Paragraphs>46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1302</cp:revision>
  <dcterms:created xsi:type="dcterms:W3CDTF">2019-06-19T02:08:00Z</dcterms:created>
  <dcterms:modified xsi:type="dcterms:W3CDTF">2024-11-05T09:04:34Z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EA6AAF64BD9F4ADDBFA90913030CB700_13</vt:lpwstr>
  </property>
</Properties>
</file>