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63" r:id="rId12"/>
    <p:sldId id="1462" r:id="rId13"/>
    <p:sldId id="1461" r:id="rId14"/>
    <p:sldId id="1460" r:id="rId15"/>
    <p:sldId id="1456" r:id="rId16"/>
    <p:sldId id="1455" r:id="rId17"/>
    <p:sldId id="1454" r:id="rId18"/>
    <p:sldId id="1453" r:id="rId19"/>
    <p:sldId id="1451" r:id="rId20"/>
    <p:sldId id="1450" r:id="rId21"/>
    <p:sldId id="1447" r:id="rId22"/>
    <p:sldId id="1445" r:id="rId23"/>
    <p:sldId id="1443" r:id="rId24"/>
    <p:sldId id="1442" r:id="rId25"/>
    <p:sldId id="1439" r:id="rId26"/>
    <p:sldId id="1437" r:id="rId27"/>
    <p:sldId id="1435" r:id="rId28"/>
    <p:sldId id="1184" r:id="rId29"/>
    <p:sldId id="1464" r:id="rId30"/>
    <p:sldId id="1449" r:id="rId31"/>
    <p:sldId id="1426" r:id="rId32"/>
    <p:sldId id="135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64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9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665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玄学炒作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短线回暖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578610"/>
            <a:ext cx="4969510" cy="44335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90" y="1578610"/>
            <a:ext cx="5182235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1626870"/>
            <a:ext cx="5019040" cy="4324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35" y="1821815"/>
            <a:ext cx="5156835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885" y="1638300"/>
            <a:ext cx="6545580" cy="42525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5905" y="1578610"/>
            <a:ext cx="4059555" cy="47555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相关题材：旅游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相关个股：吉视传媒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粤传媒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盈新发展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演示</Application>
  <PresentationFormat>宽屏</PresentationFormat>
  <Paragraphs>224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1495</cp:revision>
  <dcterms:created xsi:type="dcterms:W3CDTF">2019-06-19T02:08:00Z</dcterms:created>
  <dcterms:modified xsi:type="dcterms:W3CDTF">2025-11-05T00:51:02Z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053D21D5484E49FA88B30DD108BD6E12_13</vt:lpwstr>
  </property>
</Properties>
</file>