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6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465" r:id="rId10"/>
    <p:sldId id="878" r:id="rId11"/>
    <p:sldId id="1422" r:id="rId12"/>
    <p:sldId id="1466" r:id="rId13"/>
    <p:sldId id="1463" r:id="rId14"/>
    <p:sldId id="1462" r:id="rId15"/>
    <p:sldId id="1461" r:id="rId16"/>
    <p:sldId id="1460" r:id="rId17"/>
    <p:sldId id="1456" r:id="rId18"/>
    <p:sldId id="1455" r:id="rId19"/>
    <p:sldId id="1454" r:id="rId20"/>
    <p:sldId id="1453" r:id="rId21"/>
    <p:sldId id="1451" r:id="rId22"/>
    <p:sldId id="1450" r:id="rId23"/>
    <p:sldId id="1447" r:id="rId24"/>
    <p:sldId id="1445" r:id="rId25"/>
    <p:sldId id="1443" r:id="rId26"/>
    <p:sldId id="1442" r:id="rId27"/>
    <p:sldId id="1439" r:id="rId28"/>
    <p:sldId id="1437" r:id="rId29"/>
    <p:sldId id="1435" r:id="rId30"/>
    <p:sldId id="1184" r:id="rId31"/>
    <p:sldId id="1464" r:id="rId32"/>
    <p:sldId id="1449" r:id="rId33"/>
    <p:sldId id="1426" r:id="rId34"/>
    <p:sldId id="1355" r:id="rId35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465"/>
          </p14:sldIdLst>
        </p14:section>
        <p14:section name="市场节奏" id="{D8B0A2C5-1F55-4F56-9B21-CF550DA541C3}">
          <p14:sldIdLst>
            <p14:sldId id="878"/>
            <p14:sldId id="1422"/>
            <p14:sldId id="1466"/>
            <p14:sldId id="1463"/>
            <p14:sldId id="1462"/>
            <p14:sldId id="1461"/>
            <p14:sldId id="1460"/>
            <p14:sldId id="1456"/>
            <p14:sldId id="1455"/>
            <p14:sldId id="1454"/>
            <p14:sldId id="1453"/>
            <p14:sldId id="1451"/>
            <p14:sldId id="1450"/>
            <p14:sldId id="1447"/>
            <p14:sldId id="1445"/>
            <p14:sldId id="1443"/>
            <p14:sldId id="1442"/>
            <p14:sldId id="1439"/>
            <p14:sldId id="1437"/>
            <p14:sldId id="1435"/>
            <p14:sldId id="1184"/>
            <p14:sldId id="1464"/>
            <p14:sldId id="1449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gs" Target="tags/tag28.xml"/><Relationship Id="rId40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82.png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83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6656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踩准节奏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兑现为主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10. 31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352550"/>
            <a:ext cx="2644140" cy="5076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55" y="1578610"/>
            <a:ext cx="7630160" cy="4295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550" y="4292600"/>
            <a:ext cx="479996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10. 31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255" y="1428115"/>
            <a:ext cx="2629535" cy="50222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010" y="1578610"/>
            <a:ext cx="767270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050" y="4185920"/>
            <a:ext cx="5447665" cy="17875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376045"/>
            <a:ext cx="2578100" cy="49295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680" y="1578610"/>
            <a:ext cx="766762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715" y="5187950"/>
            <a:ext cx="4006850" cy="12534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205" y="1373505"/>
            <a:ext cx="2416810" cy="5019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755" y="1578610"/>
            <a:ext cx="7957185" cy="4330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945" y="4432935"/>
            <a:ext cx="4658995" cy="14763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290" y="1395730"/>
            <a:ext cx="2498725" cy="49669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115" y="1578610"/>
            <a:ext cx="7830820" cy="4394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920" y="4386580"/>
            <a:ext cx="4819015" cy="15862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405890"/>
            <a:ext cx="2376170" cy="48310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70" y="1578610"/>
            <a:ext cx="7956550" cy="43903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234180"/>
            <a:ext cx="5176520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48105"/>
            <a:ext cx="2583815" cy="50171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7811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05" y="4354195"/>
            <a:ext cx="5018405" cy="16186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41120"/>
            <a:ext cx="2478405" cy="50247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2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335" y="4748530"/>
            <a:ext cx="3819525" cy="12242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30" y="1316990"/>
            <a:ext cx="2552065" cy="5036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68145"/>
            <a:ext cx="7729855" cy="4304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75" y="4497705"/>
            <a:ext cx="5227320" cy="13741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54455"/>
            <a:ext cx="2637155" cy="503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55" y="1578610"/>
            <a:ext cx="7773035" cy="4385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65" y="5264150"/>
            <a:ext cx="3416935" cy="11290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414780"/>
            <a:ext cx="2715260" cy="4906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69620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0" y="4585335"/>
            <a:ext cx="4255770" cy="132651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经纬辉开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中铁装配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赛象科技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振华科技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厦门钨业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大为股份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宁波精达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10.31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三六零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中安科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995" y="1572895"/>
            <a:ext cx="5159375" cy="4438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355" y="1578610"/>
            <a:ext cx="5100955" cy="443357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10.31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三六零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中安科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美瑞新材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符合模式的个股：实达集团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0110" y="1678940"/>
            <a:ext cx="5215890" cy="4171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990" y="1845945"/>
            <a:ext cx="4955540" cy="41052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2415" y="1633220"/>
            <a:ext cx="6567170" cy="42627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1145" y="1578610"/>
            <a:ext cx="3869690" cy="487553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63050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相关题材：储能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相关个股：特变电工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雪人集团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阳光电源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0685" y="1586230"/>
            <a:ext cx="3771265" cy="458851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63050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相关题材：存储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相关个股：盈亏发展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多氟多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香农芯创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1391</Words>
  <Application>WPS 演示</Application>
  <PresentationFormat>宽屏</PresentationFormat>
  <Paragraphs>237</Paragraphs>
  <Slides>32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4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1496</cp:revision>
  <dcterms:created xsi:type="dcterms:W3CDTF">2019-06-19T02:08:00Z</dcterms:created>
  <dcterms:modified xsi:type="dcterms:W3CDTF">2025-11-06T00:55:53Z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9C6F7764C2794744A45A2CF681BEEC65_13</vt:lpwstr>
  </property>
</Properties>
</file>