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869" r:id="rId6"/>
    <p:sldId id="1053" r:id="rId7"/>
    <p:sldId id="878" r:id="rId8"/>
    <p:sldId id="1131" r:id="rId9"/>
    <p:sldId id="1132" r:id="rId10"/>
    <p:sldId id="1184" r:id="rId11"/>
    <p:sldId id="1186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84"/>
          </p14:sldIdLst>
        </p14:section>
        <p14:section name="无标题节" id="{5F52EC0A-C796-4C5F-8D81-8C50DD54411E}">
          <p14:sldIdLst>
            <p14:sldId id="1186"/>
          </p14:sldIdLst>
        </p14:section>
      </p14:sectionLst>
    </p:ext>
    <p:ext uri="{EFAFB233-063F-42B5-8137-9DF3F51BA10A}">
      <p15:sldGuideLst xmlns:p15="http://schemas.microsoft.com/office/powerpoint/2012/main">
        <p15:guide id="1" pos="695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9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9.png"/><Relationship Id="rId3" Type="http://schemas.openxmlformats.org/officeDocument/2006/relationships/tags" Target="../tags/tag19.xml"/><Relationship Id="rId2" Type="http://schemas.openxmlformats.org/officeDocument/2006/relationships/image" Target="../media/image1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呼家楼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147445" y="572198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中国长城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1901190"/>
            <a:ext cx="4845685" cy="3607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30" y="1901190"/>
            <a:ext cx="5161915" cy="360743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229350" y="57219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供销大集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小鳄鱼</a:t>
            </a:r>
            <a:endParaRPr sz="1400" dirty="0"/>
          </a:p>
        </p:txBody>
      </p:sp>
      <p:sp>
        <p:nvSpPr>
          <p:cNvPr id="8" name="文本占位符 5"/>
          <p:cNvSpPr/>
          <p:nvPr/>
        </p:nvSpPr>
        <p:spPr>
          <a:xfrm>
            <a:off x="1005205" y="5556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lang="zh-CN" altLang="en-US" b="1">
                <a:solidFill>
                  <a:srgbClr val="FF0000"/>
                </a:solidFill>
              </a:rPr>
              <a:t>兴源环境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10" name="文本占位符 5"/>
          <p:cNvSpPr/>
          <p:nvPr/>
        </p:nvSpPr>
        <p:spPr>
          <a:xfrm>
            <a:off x="6214745" y="55568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同花顺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185" y="1845310"/>
            <a:ext cx="5250815" cy="369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745" y="1845310"/>
            <a:ext cx="4958715" cy="3691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3914775" y="587819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华闻集团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3455" y="1733550"/>
            <a:ext cx="7251700" cy="4094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湖里大道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4182745" y="5866765"/>
            <a:ext cx="3458845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云南锗业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0560" y="1632585"/>
            <a:ext cx="8100695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61410" y="591121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纳川股份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90" y="1672590"/>
            <a:ext cx="7437120" cy="423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69.5,&quot;left&quot;:82.35,&quot;top&quot;:124.3,&quot;width&quot;:805.9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WPS 演示</Application>
  <PresentationFormat>宽屏</PresentationFormat>
  <Paragraphs>50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Noto Sans S Chinese Medium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1303</cp:revision>
  <dcterms:created xsi:type="dcterms:W3CDTF">2019-06-19T02:08:00Z</dcterms:created>
  <dcterms:modified xsi:type="dcterms:W3CDTF">2024-11-07T08:53:21Z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331A6AFCAC0542B49AB8F75CBA207FD4_13</vt:lpwstr>
  </property>
</Properties>
</file>