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053" r:id="rId7"/>
    <p:sldId id="1183" r:id="rId8"/>
    <p:sldId id="878" r:id="rId9"/>
    <p:sldId id="1131" r:id="rId10"/>
    <p:sldId id="1191" r:id="rId11"/>
    <p:sldId id="1132" r:id="rId12"/>
    <p:sldId id="1170" r:id="rId13"/>
    <p:sldId id="1184" r:id="rId14"/>
    <p:sldId id="119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高标负反馈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资金高低切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8560" y="1628775"/>
            <a:ext cx="9520555" cy="4606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7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b="1">
                <a:solidFill>
                  <a:srgbClr val="FF0000"/>
                </a:solidFill>
              </a:rPr>
              <a:t>满仓，牛市继续震荡上行中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137920" y="1801495"/>
            <a:ext cx="4721225" cy="3733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70" y="1801495"/>
            <a:ext cx="4375785" cy="3731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证券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东方财富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中信证券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首创证券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285" y="1677035"/>
            <a:ext cx="2875915" cy="4074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0" y="1677035"/>
            <a:ext cx="4358640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3275" y="1578610"/>
            <a:ext cx="2821940" cy="4540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780999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11.8  </a:t>
            </a:r>
            <a:r>
              <a:rPr b="1">
                <a:solidFill>
                  <a:srgbClr val="FF0000"/>
                </a:solidFill>
              </a:rPr>
              <a:t>竞价打板符合模式个股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2003425" y="1578610"/>
            <a:ext cx="8208645" cy="4202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WPS 演示</Application>
  <PresentationFormat>宽屏</PresentationFormat>
  <Paragraphs>60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1300</cp:revision>
  <dcterms:created xsi:type="dcterms:W3CDTF">2019-06-19T02:08:00Z</dcterms:created>
  <dcterms:modified xsi:type="dcterms:W3CDTF">2024-11-08T00:43:25Z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BB4B70515DFE4F9DB0F6D15F1D137753_13</vt:lpwstr>
  </property>
</Properties>
</file>