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451" r:id="rId6"/>
    <p:sldId id="4391" r:id="rId7"/>
    <p:sldId id="4440" r:id="rId8"/>
    <p:sldId id="4442" r:id="rId9"/>
    <p:sldId id="4453" r:id="rId10"/>
    <p:sldId id="4452" r:id="rId11"/>
    <p:sldId id="4444" r:id="rId12"/>
    <p:sldId id="1341" r:id="rId13"/>
    <p:sldId id="4269" r:id="rId14"/>
    <p:sldId id="4450" r:id="rId15"/>
    <p:sldId id="4449" r:id="rId16"/>
    <p:sldId id="4278" r:id="rId17"/>
    <p:sldId id="4272" r:id="rId18"/>
    <p:sldId id="4270" r:id="rId19"/>
    <p:sldId id="4448" r:id="rId20"/>
    <p:sldId id="270" r:id="rId21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21.xml"/><Relationship Id="rId25" Type="http://schemas.openxmlformats.org/officeDocument/2006/relationships/commentAuthors" Target="commentAuthors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tags" Target="../tags/tag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5.png"/><Relationship Id="rId1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6.png"/><Relationship Id="rId1" Type="http://schemas.openxmlformats.org/officeDocument/2006/relationships/tags" Target="../tags/tag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0.xml"/><Relationship Id="rId2" Type="http://schemas.openxmlformats.org/officeDocument/2006/relationships/image" Target="../media/image18.png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市场逐渐反弹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90348"/>
            <a:ext cx="5094178" cy="1552132"/>
            <a:chOff x="7093" y="6622"/>
            <a:chExt cx="8109" cy="1978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4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22"/>
              <a:ext cx="5732" cy="197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zh-CN" altLang="en-US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投顾从业：</a:t>
              </a: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endParaRPr>
            </a:p>
            <a:p>
              <a:endPara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r>
                <a:rPr lang="zh-CN" altLang="en-US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基金从业编号：</a:t>
              </a:r>
              <a:r>
                <a:rPr lang="en-US" altLang="zh-CN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P1069558100002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2025.09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6150" y="925195"/>
            <a:ext cx="10478770" cy="52895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脱水策略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671195"/>
            <a:ext cx="11045190" cy="55149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855845" y="86275"/>
            <a:ext cx="4064000" cy="521970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28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风口小班课观看方法</a:t>
            </a:r>
            <a:endParaRPr lang="zh-CN" altLang="en-US" sz="28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7685" y="1105535"/>
            <a:ext cx="5439410" cy="45504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5870" y="1077595"/>
            <a:ext cx="5405755" cy="4833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73015" y="180975"/>
            <a:ext cx="3485515" cy="4692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400" dirty="0">
                <a:solidFill>
                  <a:schemeClr val="bg1"/>
                </a:solidFill>
              </a:rPr>
              <a:t>小班课回看方法</a:t>
            </a:r>
            <a:endParaRPr lang="zh-CN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" y="981075"/>
            <a:ext cx="5417185" cy="48958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7905" y="1054735"/>
            <a:ext cx="5495290" cy="46259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3090" y="802640"/>
            <a:ext cx="11099800" cy="53105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01770" y="736600"/>
            <a:ext cx="5784850" cy="538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zh-CN" altLang="en-US" sz="2000" dirty="0"/>
              <a:t>当你理解人心，你才理解市场。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你会发现：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大家很兴奋的时候，就是顶部附近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大家很绝望的时候，底部不远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大家都在喊风险的时候，其实风险不大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大家都在喊机会的时候，其实机会最小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行情从来不是</a:t>
            </a:r>
            <a:r>
              <a:rPr lang="en-US" altLang="zh-CN" sz="2000" dirty="0"/>
              <a:t> K </a:t>
            </a:r>
            <a:r>
              <a:rPr lang="zh-CN" altLang="en-US" sz="2000" dirty="0"/>
              <a:t>线里的秘密，</a:t>
            </a:r>
            <a:endParaRPr lang="zh-CN" altLang="en-US" sz="2000" dirty="0"/>
          </a:p>
          <a:p>
            <a:endParaRPr lang="en-US" altLang="zh-CN" sz="2000" dirty="0"/>
          </a:p>
          <a:p>
            <a:r>
              <a:rPr lang="zh-CN" altLang="en-US" sz="2000" dirty="0"/>
              <a:t>而是大众情绪的</a:t>
            </a:r>
            <a:r>
              <a:rPr lang="en-US" altLang="zh-CN" sz="2000" dirty="0"/>
              <a:t>“</a:t>
            </a:r>
            <a:r>
              <a:rPr lang="zh-CN" altLang="en-US" sz="2000" dirty="0"/>
              <a:t>平均值</a:t>
            </a:r>
            <a:r>
              <a:rPr lang="en-US" altLang="zh-CN" sz="2000" dirty="0"/>
              <a:t>”</a:t>
            </a:r>
            <a:r>
              <a:rPr lang="zh-CN" altLang="en-US" sz="2000" dirty="0"/>
              <a:t>。</a:t>
            </a:r>
            <a:endParaRPr lang="zh-CN" altLang="en-US" sz="2000" dirty="0"/>
          </a:p>
          <a:p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精辟投资格言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55955" y="911225"/>
            <a:ext cx="1106678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、机器人：</a:t>
            </a:r>
            <a:endParaRPr lang="zh-CN" altLang="en-US" sz="2000" dirty="0"/>
          </a:p>
          <a:p>
            <a:r>
              <a:rPr lang="zh-CN" altLang="en-US" sz="2000" dirty="0"/>
              <a:t>据报道，在发布加速人工智能发展计划五个月后，特朗普政府开始转向机器人。据三位知情且匿名透露细节的人士透露，美国商务部长霍华德</a:t>
            </a:r>
            <a:r>
              <a:rPr lang="en-US" altLang="zh-CN" sz="2000" dirty="0"/>
              <a:t>·</a:t>
            </a:r>
            <a:r>
              <a:rPr lang="zh-CN" altLang="en-US" sz="2000" dirty="0"/>
              <a:t>卢特尼克一直在与机器人行业的</a:t>
            </a:r>
            <a:r>
              <a:rPr lang="en-US" altLang="zh-CN" sz="2000" dirty="0"/>
              <a:t>CEO</a:t>
            </a:r>
            <a:r>
              <a:rPr lang="zh-CN" altLang="en-US" sz="2000" dirty="0"/>
              <a:t>会面，并全力以赴加速行业发展。据两位知情人士透露，政府正在考虑明年发布关于机器人的行政命令。据一位熟悉规划的人士透露，美国交通部也正准备宣布机器人工作组，可能在年底前成立。该部门发言人未回应置评请求。</a:t>
            </a:r>
            <a:endParaRPr lang="zh-CN" altLang="en-US" sz="2000" dirty="0"/>
          </a:p>
          <a:p>
            <a:endParaRPr lang="zh-CN" altLang="en-US" sz="2000" dirty="0"/>
          </a:p>
          <a:p>
            <a:endParaRPr lang="en-US" altLang="zh-CN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、有色：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沪铜期货主力合约</a:t>
            </a:r>
            <a:r>
              <a:rPr lang="en-US" altLang="zh-CN" sz="2000" dirty="0"/>
              <a:t>12</a:t>
            </a:r>
            <a:r>
              <a:rPr lang="zh-CN" altLang="en-US" sz="2000" dirty="0"/>
              <a:t>月</a:t>
            </a:r>
            <a:r>
              <a:rPr lang="en-US" altLang="zh-CN" sz="2000" dirty="0"/>
              <a:t>3</a:t>
            </a:r>
            <a:r>
              <a:rPr lang="zh-CN" altLang="en-US" sz="2000" dirty="0"/>
              <a:t>日晚盘中站上</a:t>
            </a:r>
            <a:r>
              <a:rPr lang="en-US" altLang="zh-CN" sz="2000" dirty="0"/>
              <a:t>9</a:t>
            </a:r>
            <a:r>
              <a:rPr lang="zh-CN" altLang="en-US" sz="2000" dirty="0"/>
              <a:t>万元</a:t>
            </a:r>
            <a:r>
              <a:rPr lang="en-US" altLang="zh-CN" sz="2000" dirty="0"/>
              <a:t>/</a:t>
            </a:r>
            <a:r>
              <a:rPr lang="zh-CN" altLang="en-US" sz="2000" dirty="0"/>
              <a:t>吨大关，创历史新高。而在此前摩根大通预计，供应严重中断与全球库存错配，或将推动铜价于</a:t>
            </a:r>
            <a:r>
              <a:rPr lang="en-US" altLang="zh-CN" sz="2000" dirty="0"/>
              <a:t>2026</a:t>
            </a:r>
            <a:r>
              <a:rPr lang="zh-CN" altLang="en-US" sz="2000" dirty="0"/>
              <a:t>年上半年涨至</a:t>
            </a:r>
            <a:r>
              <a:rPr lang="en-US" altLang="zh-CN" sz="2000" dirty="0"/>
              <a:t>12,500</a:t>
            </a:r>
            <a:r>
              <a:rPr lang="zh-CN" altLang="en-US" sz="2000" dirty="0"/>
              <a:t>美元</a:t>
            </a:r>
            <a:r>
              <a:rPr lang="en-US" altLang="zh-CN" sz="2000" dirty="0"/>
              <a:t>/</a:t>
            </a:r>
            <a:r>
              <a:rPr lang="zh-CN" altLang="en-US" sz="2000" dirty="0"/>
              <a:t>吨。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27760" y="974725"/>
            <a:ext cx="1070165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浙江《推动经济高质量发展若干政策（</a:t>
            </a:r>
            <a:r>
              <a:rPr lang="en-US" altLang="zh-CN" sz="2000" dirty="0"/>
              <a:t>2026</a:t>
            </a:r>
            <a:r>
              <a:rPr lang="zh-CN" altLang="en-US" sz="2000" dirty="0"/>
              <a:t>年版）（征求意见稿）》近日对外公开征求意见。其中提到，统筹建设算力数据模型基础性工程。有序推进万卡算力集群布局，力争全省智算规模达到</a:t>
            </a:r>
            <a:r>
              <a:rPr lang="en-US" altLang="zh-CN" sz="2000" dirty="0"/>
              <a:t>200EFlops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984885"/>
            <a:ext cx="5309235" cy="468058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710" y="774065"/>
            <a:ext cx="5086350" cy="48907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端侧</a:t>
            </a:r>
            <a:r>
              <a:rPr lang="en-US" altLang="zh-CN" sz="2400" dirty="0">
                <a:solidFill>
                  <a:schemeClr val="bg1"/>
                </a:solidFill>
              </a:rPr>
              <a:t>ai</a:t>
            </a:r>
            <a:endParaRPr lang="en-US" altLang="zh-CN" sz="2400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4055" y="934085"/>
            <a:ext cx="6025515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1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1186</Words>
  <Application>WPS 演示</Application>
  <PresentationFormat>宽屏</PresentationFormat>
  <Paragraphs>113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1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341</cp:revision>
  <dcterms:created xsi:type="dcterms:W3CDTF">2024-06-11T06:30:00Z</dcterms:created>
  <dcterms:modified xsi:type="dcterms:W3CDTF">2025-12-04T00:49:26Z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2052-12.1.0.23542</vt:lpwstr>
  </property>
</Properties>
</file>