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07" r:id="rId6"/>
    <p:sldId id="4391" r:id="rId7"/>
    <p:sldId id="4375" r:id="rId8"/>
    <p:sldId id="4377" r:id="rId9"/>
    <p:sldId id="4376" r:id="rId10"/>
    <p:sldId id="4357" r:id="rId11"/>
    <p:sldId id="4272" r:id="rId12"/>
    <p:sldId id="4270" r:id="rId13"/>
    <p:sldId id="4278" r:id="rId14"/>
    <p:sldId id="4339" r:id="rId15"/>
    <p:sldId id="4269" r:id="rId16"/>
    <p:sldId id="4271" r:id="rId17"/>
    <p:sldId id="1341" r:id="rId18"/>
    <p:sldId id="4241" r:id="rId19"/>
    <p:sldId id="4260" r:id="rId20"/>
    <p:sldId id="4261" r:id="rId21"/>
    <p:sldId id="270"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28.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2.xml"/><Relationship Id="rId3"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7.xml"/><Relationship Id="rId2" Type="http://schemas.openxmlformats.org/officeDocument/2006/relationships/image" Target="../media/image17.png"/><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市场缩量反弹，结构性机会</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62100" y="1151255"/>
            <a:ext cx="10009505" cy="267652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、盘中资金流向分析、热点解读</a:t>
            </a:r>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982345"/>
            <a:ext cx="10436860" cy="4523105"/>
          </a:xfrm>
          <a:prstGeom prst="rect">
            <a:avLst/>
          </a:prstGeom>
          <a:noFill/>
        </p:spPr>
        <p:txBody>
          <a:bodyPr wrap="square" rtlCol="0">
            <a:spAutoFit/>
          </a:bodyPr>
          <a:lstStyle/>
          <a:p>
            <a:r>
              <a:rPr lang="en-US" altLang="zh-CN" sz="2400" dirty="0"/>
              <a:t>1</a:t>
            </a:r>
            <a:r>
              <a:rPr lang="zh-CN" altLang="en-US" sz="2400" dirty="0"/>
              <a:t>、机器人：</a:t>
            </a:r>
            <a:endParaRPr lang="zh-CN" altLang="en-US" sz="2400" dirty="0"/>
          </a:p>
          <a:p>
            <a:r>
              <a:rPr lang="zh-CN" altLang="en-US" sz="2400" dirty="0"/>
              <a:t>备受瞩目的</a:t>
            </a:r>
            <a:r>
              <a:rPr lang="en-US" altLang="zh-CN" sz="2400" dirty="0"/>
              <a:t>ROSCon China2024</a:t>
            </a:r>
            <a:r>
              <a:rPr lang="zh-CN" altLang="en-US" sz="2400" dirty="0"/>
              <a:t>将于</a:t>
            </a:r>
            <a:r>
              <a:rPr lang="en-US" altLang="zh-CN" sz="2400" dirty="0"/>
              <a:t>12</a:t>
            </a:r>
            <a:r>
              <a:rPr lang="zh-CN" altLang="en-US" sz="2400" dirty="0"/>
              <a:t>月</a:t>
            </a:r>
            <a:r>
              <a:rPr lang="en-US" altLang="zh-CN" sz="2400" dirty="0"/>
              <a:t>7</a:t>
            </a:r>
            <a:r>
              <a:rPr lang="zh-CN" altLang="en-US" sz="2400" dirty="0"/>
              <a:t>日至</a:t>
            </a:r>
            <a:r>
              <a:rPr lang="en-US" altLang="zh-CN" sz="2400" dirty="0"/>
              <a:t>8</a:t>
            </a:r>
            <a:r>
              <a:rPr lang="zh-CN" altLang="en-US" sz="2400" dirty="0"/>
              <a:t>日在上海举办，这是中国内地首次举办</a:t>
            </a:r>
            <a:r>
              <a:rPr lang="en-US" altLang="zh-CN" sz="2400" dirty="0"/>
              <a:t>ROSCon</a:t>
            </a:r>
            <a:r>
              <a:rPr lang="zh-CN" altLang="en-US" sz="2400" dirty="0"/>
              <a:t>大会。此次盛会中，</a:t>
            </a:r>
            <a:r>
              <a:rPr lang="en-US" altLang="zh-CN" sz="2400" dirty="0"/>
              <a:t>NVIDIA</a:t>
            </a:r>
            <a:r>
              <a:rPr lang="zh-CN" altLang="en-US" sz="2400" dirty="0"/>
              <a:t>将展示如何加速</a:t>
            </a:r>
            <a:r>
              <a:rPr lang="en-US" altLang="zh-CN" sz="2400" dirty="0"/>
              <a:t>ROS</a:t>
            </a:r>
            <a:r>
              <a:rPr lang="zh-CN" altLang="en-US" sz="2400" dirty="0"/>
              <a:t>生态系统的发展，以及机器人操作系统生态对</a:t>
            </a:r>
            <a:r>
              <a:rPr lang="en-US" altLang="zh-CN" sz="2400" dirty="0"/>
              <a:t>AI</a:t>
            </a:r>
            <a:r>
              <a:rPr lang="zh-CN" altLang="en-US" sz="2400" dirty="0"/>
              <a:t>机器人开发的重要性。</a:t>
            </a:r>
            <a:endParaRPr lang="zh-CN" altLang="en-US" sz="2400" dirty="0"/>
          </a:p>
          <a:p>
            <a:r>
              <a:rPr lang="zh-CN" altLang="en-US" sz="2400" dirty="0"/>
              <a:t>天风证券赵晓光：未来</a:t>
            </a:r>
            <a:r>
              <a:rPr lang="en-US" altLang="zh-CN" sz="2400" dirty="0"/>
              <a:t>30</a:t>
            </a:r>
            <a:r>
              <a:rPr lang="zh-CN" altLang="en-US" sz="2400" dirty="0"/>
              <a:t>年会有一个</a:t>
            </a:r>
            <a:r>
              <a:rPr lang="en-US" altLang="zh-CN" sz="2400" dirty="0"/>
              <a:t>100</a:t>
            </a:r>
            <a:r>
              <a:rPr lang="zh-CN" altLang="en-US" sz="2400" dirty="0"/>
              <a:t>万亿美金市值的机器人公司。这个饼画的有点大，目前美股是</a:t>
            </a:r>
            <a:r>
              <a:rPr lang="en-US" altLang="zh-CN" sz="2400" dirty="0"/>
              <a:t>75</a:t>
            </a:r>
            <a:r>
              <a:rPr lang="zh-CN" altLang="en-US" sz="2400" dirty="0"/>
              <a:t>万亿美元，</a:t>
            </a:r>
            <a:r>
              <a:rPr lang="en-US" altLang="zh-CN" sz="2400" dirty="0"/>
              <a:t>A</a:t>
            </a:r>
            <a:r>
              <a:rPr lang="zh-CN" altLang="en-US" sz="2400" dirty="0"/>
              <a:t>股是</a:t>
            </a:r>
            <a:r>
              <a:rPr lang="en-US" altLang="zh-CN" sz="2400" dirty="0"/>
              <a:t>10</a:t>
            </a:r>
            <a:r>
              <a:rPr lang="zh-CN" altLang="en-US" sz="2400" dirty="0"/>
              <a:t>万亿美元，一家机器人公司的市值比美股和</a:t>
            </a:r>
            <a:r>
              <a:rPr lang="en-US" altLang="zh-CN" sz="2400" dirty="0"/>
              <a:t>A</a:t>
            </a:r>
            <a:r>
              <a:rPr lang="zh-CN" altLang="en-US" sz="2400" dirty="0"/>
              <a:t>股加起来还要大。</a:t>
            </a:r>
            <a:endParaRPr lang="zh-CN" altLang="en-US" sz="2400" dirty="0"/>
          </a:p>
          <a:p>
            <a:endParaRPr lang="zh-CN" altLang="en-US" sz="2400" dirty="0"/>
          </a:p>
          <a:p>
            <a:r>
              <a:rPr lang="en-US" altLang="zh-CN" sz="2400" dirty="0"/>
              <a:t>2</a:t>
            </a:r>
            <a:r>
              <a:rPr lang="zh-CN" altLang="en-US" sz="2400" dirty="0"/>
              <a:t>、自主可控：</a:t>
            </a:r>
            <a:endParaRPr lang="zh-CN" altLang="en-US" sz="2400" dirty="0"/>
          </a:p>
          <a:p>
            <a:r>
              <a:rPr lang="zh-CN" altLang="en-US" sz="2400" dirty="0"/>
              <a:t>财政部就《关于政府采购领域本国产品标准及实施政策有关事项的通知</a:t>
            </a:r>
            <a:r>
              <a:rPr lang="en-US" altLang="zh-CN" sz="2400" dirty="0"/>
              <a:t>(</a:t>
            </a:r>
            <a:r>
              <a:rPr lang="zh-CN" altLang="en-US" sz="2400" dirty="0"/>
              <a:t>征求意见稿</a:t>
            </a:r>
            <a:r>
              <a:rPr lang="en-US" altLang="zh-CN" sz="2400" dirty="0"/>
              <a:t>)</a:t>
            </a:r>
            <a:r>
              <a:rPr lang="zh-CN" altLang="en-US" sz="2400" dirty="0"/>
              <a:t>》向社会公开征求意见。征求意见稿提出，拟在政府采购活动中，给予本国产品相对于非本国产品</a:t>
            </a:r>
            <a:r>
              <a:rPr lang="en-US" altLang="zh-CN" sz="2400" dirty="0"/>
              <a:t>20%</a:t>
            </a:r>
            <a:r>
              <a:rPr lang="zh-CN" altLang="en-US" sz="2400" dirty="0"/>
              <a:t>的价格评审优惠。</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07770" y="1207135"/>
            <a:ext cx="10436860" cy="4154170"/>
          </a:xfrm>
          <a:prstGeom prst="rect">
            <a:avLst/>
          </a:prstGeom>
          <a:noFill/>
        </p:spPr>
        <p:txBody>
          <a:bodyPr wrap="square" rtlCol="0">
            <a:spAutoFit/>
          </a:bodyPr>
          <a:lstStyle/>
          <a:p>
            <a:r>
              <a:rPr lang="en-US" altLang="zh-CN" sz="2400" dirty="0"/>
              <a:t>3</a:t>
            </a:r>
            <a:r>
              <a:rPr lang="zh-CN" altLang="en-US" sz="2400" dirty="0"/>
              <a:t>、</a:t>
            </a:r>
            <a:r>
              <a:rPr lang="en-US" altLang="zh-CN" sz="2400" dirty="0"/>
              <a:t>ai </a:t>
            </a:r>
            <a:r>
              <a:rPr lang="zh-CN" altLang="en-US" sz="2400" dirty="0"/>
              <a:t>传媒：</a:t>
            </a:r>
            <a:endParaRPr lang="zh-CN" altLang="en-US" sz="2400" dirty="0"/>
          </a:p>
          <a:p>
            <a:r>
              <a:rPr lang="en-US" altLang="zh-CN" sz="2400" dirty="0"/>
              <a:t>OpenAI</a:t>
            </a:r>
            <a:r>
              <a:rPr lang="zh-CN" altLang="en-US" sz="2400" dirty="0"/>
              <a:t>宣布，将开始为期</a:t>
            </a:r>
            <a:r>
              <a:rPr lang="en-US" altLang="zh-CN" sz="2400" dirty="0"/>
              <a:t>12</a:t>
            </a:r>
            <a:r>
              <a:rPr lang="zh-CN" altLang="en-US" sz="2400" dirty="0"/>
              <a:t>天的圣诞季特别活动，期间会放出</a:t>
            </a:r>
            <a:r>
              <a:rPr lang="en-US" altLang="zh-CN" sz="2400" dirty="0"/>
              <a:t>“</a:t>
            </a:r>
            <a:r>
              <a:rPr lang="zh-CN" altLang="en-US" sz="2400" dirty="0"/>
              <a:t>一大堆新事物</a:t>
            </a:r>
            <a:r>
              <a:rPr lang="en-US" altLang="zh-CN" sz="2400" dirty="0"/>
              <a:t>”</a:t>
            </a:r>
            <a:r>
              <a:rPr lang="zh-CN" altLang="en-US" sz="2400" dirty="0"/>
              <a:t>。知情人士透露，活动期间，</a:t>
            </a:r>
            <a:r>
              <a:rPr lang="en-US" altLang="zh-CN" sz="2400" dirty="0"/>
              <a:t>OpenAI</a:t>
            </a:r>
            <a:r>
              <a:rPr lang="zh-CN" altLang="en-US" sz="2400" dirty="0"/>
              <a:t>将发布文生视频模型</a:t>
            </a:r>
            <a:r>
              <a:rPr lang="en-US" altLang="zh-CN" sz="2400" dirty="0"/>
              <a:t>Sora</a:t>
            </a:r>
            <a:r>
              <a:rPr lang="zh-CN" altLang="en-US" sz="2400" dirty="0"/>
              <a:t>和一款新的推理模型。</a:t>
            </a:r>
            <a:r>
              <a:rPr lang="en-US" altLang="zh-CN" sz="2400" dirty="0"/>
              <a:t>OpenAI CEO</a:t>
            </a:r>
            <a:r>
              <a:rPr lang="zh-CN" altLang="en-US" sz="2400" dirty="0"/>
              <a:t>奥尔特曼表示，</a:t>
            </a:r>
            <a:r>
              <a:rPr lang="en-US" altLang="zh-CN" sz="2400" dirty="0"/>
              <a:t>AGI</a:t>
            </a:r>
            <a:r>
              <a:rPr lang="zh-CN" altLang="en-US" sz="2400" dirty="0"/>
              <a:t>到来的时间会比世界上大多数人想象的要早，能够完成复杂任务的</a:t>
            </a:r>
            <a:r>
              <a:rPr lang="en-US" altLang="zh-CN" sz="2400" dirty="0"/>
              <a:t>AI</a:t>
            </a:r>
            <a:r>
              <a:rPr lang="zh-CN" altLang="en-US" sz="2400" dirty="0"/>
              <a:t>智能体将在明年成为现实。</a:t>
            </a:r>
            <a:endParaRPr lang="zh-CN" altLang="en-US" sz="2400" dirty="0"/>
          </a:p>
          <a:p>
            <a:endParaRPr lang="zh-CN" altLang="en-US" sz="2400" dirty="0"/>
          </a:p>
          <a:p>
            <a:r>
              <a:rPr lang="en-US" altLang="zh-CN" sz="2400" dirty="0"/>
              <a:t>4</a:t>
            </a:r>
            <a:r>
              <a:rPr lang="zh-CN" altLang="en-US" sz="2400" dirty="0"/>
              <a:t>、军工信息化：</a:t>
            </a:r>
            <a:endParaRPr lang="zh-CN" altLang="en-US" sz="2400" dirty="0"/>
          </a:p>
          <a:p>
            <a:r>
              <a:rPr lang="zh-CN" altLang="en-US" sz="2400" dirty="0"/>
              <a:t>中共中央总书记、国家主席、中央军委主席习近平视察信息支援部队。他强调，要贯彻新时代强军思想，贯彻新时代军事战略方针，强化使命担当，勇于创新突破，夯实部队基础，努力建设一支强大的现代化信息支援部队，推动我军网络信息体系建设跨越发展。</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654685" y="336550"/>
            <a:ext cx="10600690" cy="59309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1841</Words>
  <Application>WPS 演示</Application>
  <PresentationFormat>宽屏</PresentationFormat>
  <Paragraphs>123</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Wingdings</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66</cp:revision>
  <dcterms:created xsi:type="dcterms:W3CDTF">2024-06-11T06:30:00Z</dcterms:created>
  <dcterms:modified xsi:type="dcterms:W3CDTF">2024-12-06T00:59:54Z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2052-12.1.0.19302</vt:lpwstr>
  </property>
</Properties>
</file>