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53" r:id="rId10"/>
    <p:sldId id="4452" r:id="rId11"/>
    <p:sldId id="4444" r:id="rId12"/>
    <p:sldId id="1341" r:id="rId13"/>
    <p:sldId id="4269" r:id="rId14"/>
    <p:sldId id="4450" r:id="rId15"/>
    <p:sldId id="4449" r:id="rId16"/>
    <p:sldId id="4278" r:id="rId17"/>
    <p:sldId id="4272" r:id="rId18"/>
    <p:sldId id="4270" r:id="rId19"/>
    <p:sldId id="4448" r:id="rId20"/>
    <p:sldId id="270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8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市场逐渐反弹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925195"/>
            <a:ext cx="10478770" cy="5289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671195"/>
            <a:ext cx="1104519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风口小班课观看方法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105535"/>
            <a:ext cx="5439410" cy="4550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70" y="1077595"/>
            <a:ext cx="5405755" cy="4833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015" y="180975"/>
            <a:ext cx="34855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>
                <a:solidFill>
                  <a:schemeClr val="bg1"/>
                </a:solidFill>
              </a:rPr>
              <a:t>小班课回看方法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981075"/>
            <a:ext cx="5417185" cy="489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05" y="1054735"/>
            <a:ext cx="549529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/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大家都在喊机会的时候，其实机会最小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r>
              <a:rPr lang="zh-CN" altLang="en-US" sz="2000" dirty="0"/>
              <a:t>据报道，面对谷歌的激烈竞争，</a:t>
            </a:r>
            <a:r>
              <a:rPr lang="en-US" altLang="zh-CN" sz="2000" dirty="0"/>
              <a:t>OpenAI</a:t>
            </a:r>
            <a:r>
              <a:rPr lang="zh-CN" altLang="en-US" sz="2000" dirty="0"/>
              <a:t>的</a:t>
            </a:r>
            <a:r>
              <a:rPr lang="en-US" altLang="zh-CN" sz="2000" dirty="0"/>
              <a:t>GPT-5.2</a:t>
            </a:r>
            <a:r>
              <a:rPr lang="zh-CN" altLang="en-US" sz="2000" dirty="0"/>
              <a:t>据悉最早于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9</a:t>
            </a:r>
            <a:r>
              <a:rPr lang="zh-CN" altLang="en-US" sz="2000" dirty="0"/>
              <a:t>日发布，较原定的</a:t>
            </a:r>
            <a:r>
              <a:rPr lang="en-US" altLang="zh-CN" sz="2000" dirty="0"/>
              <a:t>12</a:t>
            </a:r>
            <a:r>
              <a:rPr lang="zh-CN" altLang="en-US" sz="2000" dirty="0"/>
              <a:t>月下旬计划明显提前。这场产品保卫战直接关系到</a:t>
            </a:r>
            <a:r>
              <a:rPr lang="en-US" altLang="zh-CN" sz="2000" dirty="0"/>
              <a:t>OpenAI</a:t>
            </a:r>
            <a:r>
              <a:rPr lang="zh-CN" altLang="en-US" sz="2000" dirty="0"/>
              <a:t>的融资前景。大模型正经历从量变到质变的跨越式发展，算力需求持续攀升。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、智能穿戴：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据媒体报道，谷歌官宣于太平洋时间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8</a:t>
            </a:r>
            <a:r>
              <a:rPr lang="zh-CN" altLang="en-US" sz="2000" dirty="0"/>
              <a:t>日上午</a:t>
            </a:r>
            <a:r>
              <a:rPr lang="en-US" altLang="zh-CN" sz="2000" dirty="0"/>
              <a:t>10</a:t>
            </a:r>
            <a:r>
              <a:rPr lang="zh-CN" altLang="en-US" sz="2000" dirty="0"/>
              <a:t>点（北京时间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9</a:t>
            </a:r>
            <a:r>
              <a:rPr lang="zh-CN" altLang="en-US" sz="2000" dirty="0"/>
              <a:t>日凌晨</a:t>
            </a:r>
            <a:r>
              <a:rPr lang="en-US" altLang="zh-CN" sz="2000" dirty="0"/>
              <a:t>2</a:t>
            </a:r>
            <a:r>
              <a:rPr lang="zh-CN" altLang="en-US" sz="2000" dirty="0"/>
              <a:t>点）举行</a:t>
            </a:r>
            <a:r>
              <a:rPr lang="en-US" altLang="zh-CN" sz="2000" dirty="0"/>
              <a:t>AndroidXR</a:t>
            </a:r>
            <a:r>
              <a:rPr lang="zh-CN" altLang="en-US" sz="2000" dirty="0"/>
              <a:t>特别发布会。根据发布会直播简介，收看者将了解有关</a:t>
            </a:r>
            <a:r>
              <a:rPr lang="en-US" altLang="zh-CN" sz="2000" dirty="0"/>
              <a:t>XR</a:t>
            </a:r>
            <a:r>
              <a:rPr lang="zh-CN" altLang="en-US" sz="2000" dirty="0"/>
              <a:t>的所有内容，包括眼镜、头戴式设备以及所有中间设备。在</a:t>
            </a:r>
            <a:r>
              <a:rPr lang="en-US" altLang="zh-CN" sz="2000" dirty="0"/>
              <a:t>Gemini</a:t>
            </a:r>
            <a:r>
              <a:rPr lang="zh-CN" altLang="en-US" sz="2000" dirty="0"/>
              <a:t>的陪伴下，用户将能够拥有更加对话式、情境化且有帮助的体验。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鹿明机器人近日完成</a:t>
            </a:r>
            <a:r>
              <a:rPr lang="en-US" altLang="zh-CN" sz="2000" dirty="0"/>
              <a:t>Pre-A1</a:t>
            </a:r>
            <a:r>
              <a:rPr lang="zh-CN" altLang="en-US" sz="2000" dirty="0"/>
              <a:t>和</a:t>
            </a:r>
            <a:r>
              <a:rPr lang="en-US" altLang="zh-CN" sz="2000" dirty="0"/>
              <a:t>Pre-A2</a:t>
            </a:r>
            <a:r>
              <a:rPr lang="zh-CN" altLang="en-US" sz="2000" dirty="0"/>
              <a:t>两轮融资，金额数亿元。其中，</a:t>
            </a:r>
            <a:r>
              <a:rPr lang="en-US" altLang="zh-CN" sz="2000" dirty="0"/>
              <a:t>Pre-A1</a:t>
            </a:r>
            <a:r>
              <a:rPr lang="zh-CN" altLang="en-US" sz="2000" dirty="0"/>
              <a:t>轮由鼎晖投资领投，南京创投、金景资本、金固股份跟投，</a:t>
            </a:r>
            <a:r>
              <a:rPr lang="en-US" altLang="zh-CN" sz="2000" dirty="0"/>
              <a:t>Pre-A2</a:t>
            </a:r>
            <a:r>
              <a:rPr lang="zh-CN" altLang="en-US" sz="2000" dirty="0"/>
              <a:t>轮由申能诚毅投资。融资将用于公司在具身智能数据和硬件领域的持续投入。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端侧</a:t>
            </a:r>
            <a:r>
              <a:rPr lang="en-US" altLang="zh-CN" sz="2400" dirty="0">
                <a:solidFill>
                  <a:schemeClr val="bg1"/>
                </a:solidFill>
              </a:rPr>
              <a:t>ai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984885"/>
            <a:ext cx="5309235" cy="4680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774065"/>
            <a:ext cx="5086350" cy="4890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端侧</a:t>
            </a:r>
            <a:r>
              <a:rPr lang="en-US" altLang="zh-CN" sz="2400" dirty="0">
                <a:solidFill>
                  <a:schemeClr val="bg1"/>
                </a:solidFill>
              </a:rPr>
              <a:t>ai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4055" y="934085"/>
            <a:ext cx="6025515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WPS 演示</Application>
  <PresentationFormat>宽屏</PresentationFormat>
  <Paragraphs>112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思源黑体 CN Normal</vt:lpstr>
      <vt:lpstr>方正宝黑体 简 Medium</vt:lpstr>
      <vt:lpstr>兰米黑体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344</cp:revision>
  <dcterms:created xsi:type="dcterms:W3CDTF">2024-06-11T06:30:00Z</dcterms:created>
  <dcterms:modified xsi:type="dcterms:W3CDTF">2025-12-09T00:51:08Z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2052-12.1.0.24034</vt:lpwstr>
  </property>
</Properties>
</file>