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391" r:id="rId7"/>
    <p:sldId id="4440" r:id="rId8"/>
    <p:sldId id="4442" r:id="rId9"/>
    <p:sldId id="4453" r:id="rId10"/>
    <p:sldId id="4452" r:id="rId11"/>
    <p:sldId id="4444" r:id="rId12"/>
    <p:sldId id="1341" r:id="rId13"/>
    <p:sldId id="4269" r:id="rId14"/>
    <p:sldId id="4450" r:id="rId15"/>
    <p:sldId id="4449" r:id="rId16"/>
    <p:sldId id="4278" r:id="rId17"/>
    <p:sldId id="4272" r:id="rId18"/>
    <p:sldId id="4270" r:id="rId19"/>
    <p:sldId id="4448" r:id="rId20"/>
    <p:sldId id="270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21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8.png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1" Type="http://schemas.openxmlformats.org/officeDocument/2006/relationships/tags" Target="../tags/tag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0.xml"/><Relationship Id="rId2" Type="http://schemas.openxmlformats.org/officeDocument/2006/relationships/image" Target="../media/image18.png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市场逐渐反弹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50" y="925195"/>
            <a:ext cx="10478770" cy="52895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55845" y="86275"/>
            <a:ext cx="4064000" cy="52197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脱水策略</a:t>
            </a:r>
            <a:endParaRPr lang="zh-CN" alt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8325" y="671195"/>
            <a:ext cx="11045190" cy="55149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55845" y="86275"/>
            <a:ext cx="4064000" cy="52197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风口小班课观看方法</a:t>
            </a:r>
            <a:endParaRPr lang="zh-CN" alt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7685" y="1105535"/>
            <a:ext cx="5439410" cy="45504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870" y="1077595"/>
            <a:ext cx="5405755" cy="48336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73015" y="180975"/>
            <a:ext cx="3485515" cy="4692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400" dirty="0">
                <a:solidFill>
                  <a:schemeClr val="bg1"/>
                </a:solidFill>
              </a:rPr>
              <a:t>小班课回看方法</a:t>
            </a:r>
            <a:endParaRPr lang="zh-CN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8325" y="981075"/>
            <a:ext cx="5417185" cy="4895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905" y="1054735"/>
            <a:ext cx="5495290" cy="46259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25770" y="189865"/>
            <a:ext cx="3032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经传好课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735" y="860425"/>
            <a:ext cx="11184255" cy="511746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/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大家都在喊机会的时候，其实机会最小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、商业零售：</a:t>
            </a:r>
            <a:endParaRPr lang="zh-CN" altLang="en-US" sz="2000" dirty="0"/>
          </a:p>
          <a:p>
            <a:r>
              <a:rPr lang="zh-CN" altLang="en-US" sz="2000" dirty="0"/>
              <a:t>全国零售业创新发展大会</a:t>
            </a:r>
            <a:r>
              <a:rPr lang="en-US" altLang="zh-CN" sz="2000" dirty="0"/>
              <a:t>12</a:t>
            </a:r>
            <a:r>
              <a:rPr lang="zh-CN" altLang="en-US" sz="2000" dirty="0"/>
              <a:t>月</a:t>
            </a:r>
            <a:r>
              <a:rPr lang="en-US" altLang="zh-CN" sz="2000" dirty="0"/>
              <a:t>9</a:t>
            </a:r>
            <a:r>
              <a:rPr lang="zh-CN" altLang="en-US" sz="2000" dirty="0"/>
              <a:t>日至</a:t>
            </a:r>
            <a:r>
              <a:rPr lang="en-US" altLang="zh-CN" sz="2000" dirty="0"/>
              <a:t>10</a:t>
            </a:r>
            <a:r>
              <a:rPr lang="zh-CN" altLang="en-US" sz="2000" dirty="0"/>
              <a:t>日在北京举行，商务部副部长盛秋平表示，</a:t>
            </a:r>
            <a:r>
              <a:rPr lang="en-US" altLang="zh-CN" sz="2000" dirty="0"/>
              <a:t>“</a:t>
            </a:r>
            <a:r>
              <a:rPr lang="zh-CN" altLang="en-US" sz="2000" dirty="0"/>
              <a:t>十五五</a:t>
            </a:r>
            <a:r>
              <a:rPr lang="en-US" altLang="zh-CN" sz="2000" dirty="0"/>
              <a:t>”</a:t>
            </a:r>
            <a:r>
              <a:rPr lang="zh-CN" altLang="en-US" sz="2000" dirty="0"/>
              <a:t>时期，要把零售业作为培育完整内需体系、做强国内大循环的关键着力点，推动行业转向品质驱动、服务驱动，实现高质量发展。</a:t>
            </a:r>
            <a:endParaRPr lang="zh-CN" altLang="en-US" sz="2000" dirty="0"/>
          </a:p>
          <a:p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、商业航天：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据媒体援引外媒消息，</a:t>
            </a:r>
            <a:r>
              <a:rPr lang="en-US" altLang="zh-CN" sz="2000" dirty="0"/>
              <a:t>SpaceX</a:t>
            </a:r>
            <a:r>
              <a:rPr lang="zh-CN" altLang="en-US" sz="2000" dirty="0"/>
              <a:t>（太空探索技术公司）正加快推进首次公开募股（</a:t>
            </a:r>
            <a:r>
              <a:rPr lang="en-US" altLang="zh-CN" sz="2000" dirty="0"/>
              <a:t>IPO</a:t>
            </a:r>
            <a:r>
              <a:rPr lang="zh-CN" altLang="en-US" sz="2000" dirty="0"/>
              <a:t>）计划，募资规模或远超</a:t>
            </a:r>
            <a:r>
              <a:rPr lang="en-US" altLang="zh-CN" sz="2000" dirty="0"/>
              <a:t>300</a:t>
            </a:r>
            <a:r>
              <a:rPr lang="zh-CN" altLang="en-US" sz="2000" dirty="0"/>
              <a:t>亿美元，这将超过沙特阿美创下史上最大规模</a:t>
            </a:r>
            <a:r>
              <a:rPr lang="en-US" altLang="zh-CN" sz="2000" dirty="0"/>
              <a:t>IPO</a:t>
            </a:r>
            <a:r>
              <a:rPr lang="zh-CN" altLang="en-US" sz="2000" dirty="0"/>
              <a:t>纪录，</a:t>
            </a:r>
            <a:r>
              <a:rPr lang="en-US" altLang="zh-CN" sz="2000" dirty="0"/>
              <a:t>SpaceX</a:t>
            </a:r>
            <a:r>
              <a:rPr lang="zh-CN" altLang="en-US" sz="2000" dirty="0"/>
              <a:t>上市后估值目标约</a:t>
            </a:r>
            <a:r>
              <a:rPr lang="en-US" altLang="zh-CN" sz="2000" dirty="0"/>
              <a:t>1.5</a:t>
            </a:r>
            <a:r>
              <a:rPr lang="zh-CN" altLang="en-US" sz="2000" dirty="0"/>
              <a:t>万亿美元。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7760" y="97472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、锂电池：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据媒体报道，在经历了一轮剧烈的价格与产能周期波动后，锂电池产业链正掀起一场以</a:t>
            </a:r>
            <a:r>
              <a:rPr lang="en-US" altLang="zh-CN" sz="2000" dirty="0"/>
              <a:t>“</a:t>
            </a:r>
            <a:r>
              <a:rPr lang="zh-CN" altLang="en-US" sz="2000" dirty="0"/>
              <a:t>长期协议</a:t>
            </a:r>
            <a:r>
              <a:rPr lang="en-US" altLang="zh-CN" sz="2000" dirty="0"/>
              <a:t>”</a:t>
            </a:r>
            <a:r>
              <a:rPr lang="zh-CN" altLang="en-US" sz="2000" dirty="0"/>
              <a:t>为核心的订单潮。上海有色网锂电分析师杨玏表示，这不仅是供需关系阶段性转暖的信号，也是一场</a:t>
            </a:r>
            <a:r>
              <a:rPr lang="en-US" altLang="zh-CN" sz="2000" dirty="0"/>
              <a:t>“</a:t>
            </a:r>
            <a:r>
              <a:rPr lang="zh-CN" altLang="en-US" sz="2000" dirty="0"/>
              <a:t>温和但持续</a:t>
            </a:r>
            <a:r>
              <a:rPr lang="en-US" altLang="zh-CN" sz="2000" dirty="0"/>
              <a:t>”</a:t>
            </a:r>
            <a:r>
              <a:rPr lang="zh-CN" altLang="en-US" sz="2000" dirty="0"/>
              <a:t>的行业洗牌，标志着锂电产业从野蛮生长迈向理性、协同、高质量发展的新阶段。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端侧</a:t>
            </a:r>
            <a:r>
              <a:rPr lang="en-US" altLang="zh-CN" sz="2400" dirty="0">
                <a:solidFill>
                  <a:schemeClr val="bg1"/>
                </a:solidFill>
              </a:rPr>
              <a:t>ai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150" y="984885"/>
            <a:ext cx="5309235" cy="46805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710" y="774065"/>
            <a:ext cx="5086350" cy="48907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风口彩蛋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00" y="609600"/>
            <a:ext cx="10617200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1158</Words>
  <Application>WPS 演示</Application>
  <PresentationFormat>宽屏</PresentationFormat>
  <Paragraphs>113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347</cp:revision>
  <dcterms:created xsi:type="dcterms:W3CDTF">2024-06-11T06:30:00Z</dcterms:created>
  <dcterms:modified xsi:type="dcterms:W3CDTF">2025-12-11T00:54:35Z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2052-12.1.0.24034</vt:lpwstr>
  </property>
</Properties>
</file>